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
  </p:notesMasterIdLst>
  <p:handoutMasterIdLst>
    <p:handoutMasterId r:id="rId8"/>
  </p:handoutMasterIdLst>
  <p:sldIdLst>
    <p:sldId id="262" r:id="rId2"/>
    <p:sldId id="257" r:id="rId3"/>
    <p:sldId id="279" r:id="rId4"/>
    <p:sldId id="281" r:id="rId5"/>
    <p:sldId id="28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01" autoAdjust="0"/>
    <p:restoredTop sz="84966" autoAdjust="0"/>
  </p:normalViewPr>
  <p:slideViewPr>
    <p:cSldViewPr snapToGrid="0">
      <p:cViewPr varScale="1">
        <p:scale>
          <a:sx n="103" d="100"/>
          <a:sy n="103" d="100"/>
        </p:scale>
        <p:origin x="792" y="184"/>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6/4/20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6/4/20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C8BD8E7-1312-41F3-99C4-6DA5AF891969}" type="slidenum">
              <a:rPr lang="en-US" smtClean="0"/>
              <a:t>3</a:t>
            </a:fld>
            <a:endParaRPr lang="en-US"/>
          </a:p>
        </p:txBody>
      </p:sp>
    </p:spTree>
    <p:extLst>
      <p:ext uri="{BB962C8B-B14F-4D97-AF65-F5344CB8AC3E}">
        <p14:creationId xmlns:p14="http://schemas.microsoft.com/office/powerpoint/2010/main" val="161295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BD8E7-1312-41F3-99C4-6DA5AF891969}" type="slidenum">
              <a:rPr lang="en-US" smtClean="0"/>
              <a:t>4</a:t>
            </a:fld>
            <a:endParaRPr lang="en-US"/>
          </a:p>
        </p:txBody>
      </p:sp>
    </p:spTree>
    <p:extLst>
      <p:ext uri="{BB962C8B-B14F-4D97-AF65-F5344CB8AC3E}">
        <p14:creationId xmlns:p14="http://schemas.microsoft.com/office/powerpoint/2010/main" val="2280011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8BD8E7-1312-41F3-99C4-6DA5AF891969}" type="slidenum">
              <a:rPr lang="en-US" smtClean="0"/>
              <a:t>5</a:t>
            </a:fld>
            <a:endParaRPr lang="en-US"/>
          </a:p>
        </p:txBody>
      </p:sp>
    </p:spTree>
    <p:extLst>
      <p:ext uri="{BB962C8B-B14F-4D97-AF65-F5344CB8AC3E}">
        <p14:creationId xmlns:p14="http://schemas.microsoft.com/office/powerpoint/2010/main" val="481582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F7EA-6EBD-4731-9E34-E462F7D218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B036C5B-6252-4FF4-873F-36765AF230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E737DFC-4C15-45B7-9573-D6E1794A49A6}"/>
              </a:ext>
            </a:extLst>
          </p:cNvPr>
          <p:cNvSpPr>
            <a:spLocks noGrp="1"/>
          </p:cNvSpPr>
          <p:nvPr>
            <p:ph type="dt" sz="half" idx="10"/>
          </p:nvPr>
        </p:nvSpPr>
        <p:spPr/>
        <p:txBody>
          <a:bodyPr/>
          <a:lstStyle/>
          <a:p>
            <a:fld id="{37B9F40E-14B6-48E6-B82A-ADBF17276864}" type="datetimeFigureOut">
              <a:rPr lang="en-AU" smtClean="0"/>
              <a:t>4/6/20</a:t>
            </a:fld>
            <a:endParaRPr lang="en-AU"/>
          </a:p>
        </p:txBody>
      </p:sp>
      <p:sp>
        <p:nvSpPr>
          <p:cNvPr id="5" name="Footer Placeholder 4">
            <a:extLst>
              <a:ext uri="{FF2B5EF4-FFF2-40B4-BE49-F238E27FC236}">
                <a16:creationId xmlns:a16="http://schemas.microsoft.com/office/drawing/2014/main" id="{9F02CDFB-FC58-47DF-9ED6-1D332927AA2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AA759A1-E195-4674-9B8A-604CA57AC360}"/>
              </a:ext>
            </a:extLst>
          </p:cNvPr>
          <p:cNvSpPr>
            <a:spLocks noGrp="1"/>
          </p:cNvSpPr>
          <p:nvPr>
            <p:ph type="sldNum" sz="quarter" idx="12"/>
          </p:nvPr>
        </p:nvSpPr>
        <p:spPr/>
        <p:txBody>
          <a:bodyPr/>
          <a:lstStyle/>
          <a:p>
            <a:fld id="{4BA08B47-849E-4233-BDDD-FE3AE3521BF0}" type="slidenum">
              <a:rPr lang="en-AU" smtClean="0"/>
              <a:t>‹#›</a:t>
            </a:fld>
            <a:endParaRPr lang="en-AU"/>
          </a:p>
        </p:txBody>
      </p:sp>
      <p:sp>
        <p:nvSpPr>
          <p:cNvPr id="7" name="Rectangle 6">
            <a:extLst>
              <a:ext uri="{FF2B5EF4-FFF2-40B4-BE49-F238E27FC236}">
                <a16:creationId xmlns:a16="http://schemas.microsoft.com/office/drawing/2014/main" id="{F19C7999-E5F1-444E-9966-A5837C46181A}"/>
              </a:ext>
            </a:extLst>
          </p:cNvPr>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22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6ACC-FAF3-4B63-85E5-50F1345A5F2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CC8D81F-8A5A-438C-A12B-106083AB75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D0C7F50-5611-4282-8870-51A4EF4799EF}"/>
              </a:ext>
            </a:extLst>
          </p:cNvPr>
          <p:cNvSpPr>
            <a:spLocks noGrp="1"/>
          </p:cNvSpPr>
          <p:nvPr>
            <p:ph type="dt" sz="half" idx="10"/>
          </p:nvPr>
        </p:nvSpPr>
        <p:spPr/>
        <p:txBody>
          <a:bodyPr/>
          <a:lstStyle/>
          <a:p>
            <a:fld id="{37CC0096-1860-4642-9CD2-0079EA5E7CD1}" type="datetimeFigureOut">
              <a:rPr lang="en-US" smtClean="0"/>
              <a:t>6/4/20</a:t>
            </a:fld>
            <a:endParaRPr lang="en-US"/>
          </a:p>
        </p:txBody>
      </p:sp>
      <p:sp>
        <p:nvSpPr>
          <p:cNvPr id="5" name="Footer Placeholder 4">
            <a:extLst>
              <a:ext uri="{FF2B5EF4-FFF2-40B4-BE49-F238E27FC236}">
                <a16:creationId xmlns:a16="http://schemas.microsoft.com/office/drawing/2014/main" id="{838356CA-6160-4037-8591-2BC00AB28C85}"/>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66EBFE32-27D6-4BD7-8190-5F40FA2BD56B}"/>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522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01EC37-51A2-48FF-AD03-D543610ABF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F82CD27-B4EF-4740-9E3D-6E58F0EE7A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5BCC0BF-BB54-4E57-B62A-88A373E4AD4A}"/>
              </a:ext>
            </a:extLst>
          </p:cNvPr>
          <p:cNvSpPr>
            <a:spLocks noGrp="1"/>
          </p:cNvSpPr>
          <p:nvPr>
            <p:ph type="dt" sz="half" idx="10"/>
          </p:nvPr>
        </p:nvSpPr>
        <p:spPr/>
        <p:txBody>
          <a:bodyPr/>
          <a:lstStyle/>
          <a:p>
            <a:fld id="{37CC0096-1860-4642-9CD2-0079EA5E7CD1}" type="datetimeFigureOut">
              <a:rPr lang="en-US" smtClean="0"/>
              <a:t>6/4/20</a:t>
            </a:fld>
            <a:endParaRPr lang="en-US"/>
          </a:p>
        </p:txBody>
      </p:sp>
      <p:sp>
        <p:nvSpPr>
          <p:cNvPr id="5" name="Footer Placeholder 4">
            <a:extLst>
              <a:ext uri="{FF2B5EF4-FFF2-40B4-BE49-F238E27FC236}">
                <a16:creationId xmlns:a16="http://schemas.microsoft.com/office/drawing/2014/main" id="{99D409FA-7C09-47B3-996F-AAF152116FEC}"/>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709F2B48-FD8B-4101-99CB-276F8EDD9E62}"/>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56336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991085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6/4/20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16F4-2AB7-4CE4-982C-22E95BFDD5B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8B10564-082C-4D65-A38F-6240E4F0C0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FDB2093-AFE1-4E8C-BD1D-FAC8444D7CCD}"/>
              </a:ext>
            </a:extLst>
          </p:cNvPr>
          <p:cNvSpPr>
            <a:spLocks noGrp="1"/>
          </p:cNvSpPr>
          <p:nvPr>
            <p:ph type="dt" sz="half" idx="10"/>
          </p:nvPr>
        </p:nvSpPr>
        <p:spPr/>
        <p:txBody>
          <a:bodyPr/>
          <a:lstStyle/>
          <a:p>
            <a:fld id="{37CC0096-1860-4642-9CD2-0079EA5E7CD1}" type="datetimeFigureOut">
              <a:rPr lang="en-US" smtClean="0"/>
              <a:t>6/4/20</a:t>
            </a:fld>
            <a:endParaRPr lang="en-US"/>
          </a:p>
        </p:txBody>
      </p:sp>
      <p:sp>
        <p:nvSpPr>
          <p:cNvPr id="5" name="Footer Placeholder 4">
            <a:extLst>
              <a:ext uri="{FF2B5EF4-FFF2-40B4-BE49-F238E27FC236}">
                <a16:creationId xmlns:a16="http://schemas.microsoft.com/office/drawing/2014/main" id="{21B8581E-E349-47E6-9AF8-64E184820894}"/>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AAB7A40F-AFB7-4BD7-9B90-FA93498CEBF3}"/>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11506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30EC-1853-4150-87E2-BBE8F5D041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C67A66A-A49C-4B73-B6A9-44B8290F0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7B8147-BF78-4E49-BCEE-40FA9BA89638}"/>
              </a:ext>
            </a:extLst>
          </p:cNvPr>
          <p:cNvSpPr>
            <a:spLocks noGrp="1"/>
          </p:cNvSpPr>
          <p:nvPr>
            <p:ph type="dt" sz="half" idx="10"/>
          </p:nvPr>
        </p:nvSpPr>
        <p:spPr/>
        <p:txBody>
          <a:bodyPr/>
          <a:lstStyle/>
          <a:p>
            <a:fld id="{37CC0096-1860-4642-9CD2-0079EA5E7CD1}" type="datetimeFigureOut">
              <a:rPr lang="en-US" smtClean="0"/>
              <a:pPr/>
              <a:t>6/4/20</a:t>
            </a:fld>
            <a:endParaRPr lang="en-US"/>
          </a:p>
        </p:txBody>
      </p:sp>
      <p:sp>
        <p:nvSpPr>
          <p:cNvPr id="5" name="Footer Placeholder 4">
            <a:extLst>
              <a:ext uri="{FF2B5EF4-FFF2-40B4-BE49-F238E27FC236}">
                <a16:creationId xmlns:a16="http://schemas.microsoft.com/office/drawing/2014/main" id="{15C24B7D-0524-464B-9361-EC914B871DDA}"/>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D4E8D063-9262-4CC5-AD97-AA03264E596D}"/>
              </a:ext>
            </a:extLst>
          </p:cNvPr>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70948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1401-B085-4068-AE17-BD1A1505ED3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661CFC1-AFB6-43DF-9969-9D910CF461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43FBB20-AF3C-4165-9FFF-898783073B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A1DEEED-668E-48D6-A8B8-FB5CC9F78789}"/>
              </a:ext>
            </a:extLst>
          </p:cNvPr>
          <p:cNvSpPr>
            <a:spLocks noGrp="1"/>
          </p:cNvSpPr>
          <p:nvPr>
            <p:ph type="dt" sz="half" idx="10"/>
          </p:nvPr>
        </p:nvSpPr>
        <p:spPr/>
        <p:txBody>
          <a:bodyPr/>
          <a:lstStyle/>
          <a:p>
            <a:fld id="{37CC0096-1860-4642-9CD2-0079EA5E7CD1}" type="datetimeFigureOut">
              <a:rPr lang="en-US" smtClean="0"/>
              <a:t>6/4/20</a:t>
            </a:fld>
            <a:endParaRPr lang="en-US"/>
          </a:p>
        </p:txBody>
      </p:sp>
      <p:sp>
        <p:nvSpPr>
          <p:cNvPr id="6" name="Footer Placeholder 5">
            <a:extLst>
              <a:ext uri="{FF2B5EF4-FFF2-40B4-BE49-F238E27FC236}">
                <a16:creationId xmlns:a16="http://schemas.microsoft.com/office/drawing/2014/main" id="{6F518C33-21C9-46D5-9A49-A58085DFAF22}"/>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59ED1001-61A7-4195-9E33-CF3A0B25A20C}"/>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94491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611B-561D-4ECE-9E3A-4B67C171E78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07EFF5F-D489-46EB-8EBA-E50A3D69F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0C39E3-EF3E-4A3E-AB0B-42DD0012A3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9ECD5CD-F62D-412A-B483-392857519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B448A3-D962-42C0-9571-B160BF1A4B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A946749-BF16-47F8-9EC5-F8B587CD81CF}"/>
              </a:ext>
            </a:extLst>
          </p:cNvPr>
          <p:cNvSpPr>
            <a:spLocks noGrp="1"/>
          </p:cNvSpPr>
          <p:nvPr>
            <p:ph type="dt" sz="half" idx="10"/>
          </p:nvPr>
        </p:nvSpPr>
        <p:spPr/>
        <p:txBody>
          <a:bodyPr/>
          <a:lstStyle/>
          <a:p>
            <a:fld id="{37CC0096-1860-4642-9CD2-0079EA5E7CD1}" type="datetimeFigureOut">
              <a:rPr lang="en-US" smtClean="0"/>
              <a:t>6/4/20</a:t>
            </a:fld>
            <a:endParaRPr lang="en-US"/>
          </a:p>
        </p:txBody>
      </p:sp>
      <p:sp>
        <p:nvSpPr>
          <p:cNvPr id="8" name="Footer Placeholder 7">
            <a:extLst>
              <a:ext uri="{FF2B5EF4-FFF2-40B4-BE49-F238E27FC236}">
                <a16:creationId xmlns:a16="http://schemas.microsoft.com/office/drawing/2014/main" id="{ED19C045-9C90-4F04-81F3-0015C031CDC5}"/>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3386494F-C23E-45C9-BAF4-AB3FB2AE01F3}"/>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131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D130-4904-4192-BAFD-39A54471724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EFD5B54-03E8-497C-8358-B505FA3597E6}"/>
              </a:ext>
            </a:extLst>
          </p:cNvPr>
          <p:cNvSpPr>
            <a:spLocks noGrp="1"/>
          </p:cNvSpPr>
          <p:nvPr>
            <p:ph type="dt" sz="half" idx="10"/>
          </p:nvPr>
        </p:nvSpPr>
        <p:spPr/>
        <p:txBody>
          <a:bodyPr/>
          <a:lstStyle/>
          <a:p>
            <a:fld id="{37CC0096-1860-4642-9CD2-0079EA5E7CD1}" type="datetimeFigureOut">
              <a:rPr lang="en-US" smtClean="0"/>
              <a:t>6/4/20</a:t>
            </a:fld>
            <a:endParaRPr lang="en-US"/>
          </a:p>
        </p:txBody>
      </p:sp>
      <p:sp>
        <p:nvSpPr>
          <p:cNvPr id="4" name="Footer Placeholder 3">
            <a:extLst>
              <a:ext uri="{FF2B5EF4-FFF2-40B4-BE49-F238E27FC236}">
                <a16:creationId xmlns:a16="http://schemas.microsoft.com/office/drawing/2014/main" id="{4460068A-92C8-41C8-8B2B-8A44C8410129}"/>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AF2A5563-9541-47CF-94A9-89358550EF69}"/>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5444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DD79D1-9E0F-41F1-865C-1529FFA90E37}"/>
              </a:ext>
            </a:extLst>
          </p:cNvPr>
          <p:cNvSpPr>
            <a:spLocks noGrp="1"/>
          </p:cNvSpPr>
          <p:nvPr>
            <p:ph type="dt" sz="half" idx="10"/>
          </p:nvPr>
        </p:nvSpPr>
        <p:spPr/>
        <p:txBody>
          <a:bodyPr/>
          <a:lstStyle/>
          <a:p>
            <a:fld id="{37B9F40E-14B6-48E6-B82A-ADBF17276864}" type="datetimeFigureOut">
              <a:rPr lang="en-AU" smtClean="0"/>
              <a:t>4/6/20</a:t>
            </a:fld>
            <a:endParaRPr lang="en-AU"/>
          </a:p>
        </p:txBody>
      </p:sp>
      <p:sp>
        <p:nvSpPr>
          <p:cNvPr id="3" name="Footer Placeholder 2">
            <a:extLst>
              <a:ext uri="{FF2B5EF4-FFF2-40B4-BE49-F238E27FC236}">
                <a16:creationId xmlns:a16="http://schemas.microsoft.com/office/drawing/2014/main" id="{4580E6CC-B4B5-4116-9CA9-C06095CA290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692CB5A-720F-4BB0-93AB-FE0FA6D3EA4F}"/>
              </a:ext>
            </a:extLst>
          </p:cNvPr>
          <p:cNvSpPr>
            <a:spLocks noGrp="1"/>
          </p:cNvSpPr>
          <p:nvPr>
            <p:ph type="sldNum" sz="quarter" idx="12"/>
          </p:nvPr>
        </p:nvSpPr>
        <p:spPr/>
        <p:txBody>
          <a:bodyPr/>
          <a:lstStyle/>
          <a:p>
            <a:fld id="{4BA08B47-849E-4233-BDDD-FE3AE3521BF0}" type="slidenum">
              <a:rPr lang="en-AU" smtClean="0"/>
              <a:t>‹#›</a:t>
            </a:fld>
            <a:endParaRPr lang="en-AU"/>
          </a:p>
        </p:txBody>
      </p:sp>
    </p:spTree>
    <p:extLst>
      <p:ext uri="{BB962C8B-B14F-4D97-AF65-F5344CB8AC3E}">
        <p14:creationId xmlns:p14="http://schemas.microsoft.com/office/powerpoint/2010/main" val="3848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4957-F1FA-43CD-BAEE-3EC3E9950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5595A29-17E5-417B-A401-50A632AA6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13E0048-28A0-4B10-9AE8-821DA7C98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37F5F-E00C-41C2-B0CE-73CE90AFBF2E}"/>
              </a:ext>
            </a:extLst>
          </p:cNvPr>
          <p:cNvSpPr>
            <a:spLocks noGrp="1"/>
          </p:cNvSpPr>
          <p:nvPr>
            <p:ph type="dt" sz="half" idx="10"/>
          </p:nvPr>
        </p:nvSpPr>
        <p:spPr/>
        <p:txBody>
          <a:bodyPr/>
          <a:lstStyle/>
          <a:p>
            <a:fld id="{37CC0096-1860-4642-9CD2-0079EA5E7CD1}" type="datetimeFigureOut">
              <a:rPr lang="en-US" smtClean="0"/>
              <a:t>6/4/20</a:t>
            </a:fld>
            <a:endParaRPr lang="en-US"/>
          </a:p>
        </p:txBody>
      </p:sp>
      <p:sp>
        <p:nvSpPr>
          <p:cNvPr id="6" name="Footer Placeholder 5">
            <a:extLst>
              <a:ext uri="{FF2B5EF4-FFF2-40B4-BE49-F238E27FC236}">
                <a16:creationId xmlns:a16="http://schemas.microsoft.com/office/drawing/2014/main" id="{23B6A1CF-8250-4FAB-AF80-BBC1EFFD805F}"/>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10829975-5550-489B-902A-E926EF5834CF}"/>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23445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8EA5-736C-42CA-8900-252F944E34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E8A18DB-2EAE-496B-ADC6-CB2673B7F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00FEADD-28E6-4C33-8383-337750121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B7245-FBF9-4EE2-B4D4-621CF65E7BDA}"/>
              </a:ext>
            </a:extLst>
          </p:cNvPr>
          <p:cNvSpPr>
            <a:spLocks noGrp="1"/>
          </p:cNvSpPr>
          <p:nvPr>
            <p:ph type="dt" sz="half" idx="10"/>
          </p:nvPr>
        </p:nvSpPr>
        <p:spPr/>
        <p:txBody>
          <a:bodyPr/>
          <a:lstStyle/>
          <a:p>
            <a:fld id="{37B9F40E-14B6-48E6-B82A-ADBF17276864}" type="datetimeFigureOut">
              <a:rPr lang="en-AU" smtClean="0"/>
              <a:t>4/6/20</a:t>
            </a:fld>
            <a:endParaRPr lang="en-AU"/>
          </a:p>
        </p:txBody>
      </p:sp>
      <p:sp>
        <p:nvSpPr>
          <p:cNvPr id="6" name="Footer Placeholder 5">
            <a:extLst>
              <a:ext uri="{FF2B5EF4-FFF2-40B4-BE49-F238E27FC236}">
                <a16:creationId xmlns:a16="http://schemas.microsoft.com/office/drawing/2014/main" id="{13DC81EC-1A60-41E5-8A69-2998851D845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384F78D-40F6-44EF-A586-3D6FCF633C29}"/>
              </a:ext>
            </a:extLst>
          </p:cNvPr>
          <p:cNvSpPr>
            <a:spLocks noGrp="1"/>
          </p:cNvSpPr>
          <p:nvPr>
            <p:ph type="sldNum" sz="quarter" idx="12"/>
          </p:nvPr>
        </p:nvSpPr>
        <p:spPr/>
        <p:txBody>
          <a:bodyPr/>
          <a:lstStyle/>
          <a:p>
            <a:fld id="{4BA08B47-849E-4233-BDDD-FE3AE3521BF0}" type="slidenum">
              <a:rPr lang="en-AU" smtClean="0"/>
              <a:t>‹#›</a:t>
            </a:fld>
            <a:endParaRPr lang="en-AU"/>
          </a:p>
        </p:txBody>
      </p:sp>
      <p:sp>
        <p:nvSpPr>
          <p:cNvPr id="8" name="Rectangle 7">
            <a:extLst>
              <a:ext uri="{FF2B5EF4-FFF2-40B4-BE49-F238E27FC236}">
                <a16:creationId xmlns:a16="http://schemas.microsoft.com/office/drawing/2014/main" id="{628F28A0-6642-4753-A8D8-B98FA3930C1A}"/>
              </a:ext>
            </a:extLst>
          </p:cNvPr>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366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2B40AF-277B-4D53-9167-8BD652BCDC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14D6340-DB61-4CE1-B208-9D979B9DD6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DAEB3D9-3782-4BBF-9BDF-7B49036982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0096-1860-4642-9CD2-0079EA5E7CD1}" type="datetimeFigureOut">
              <a:rPr lang="en-US" smtClean="0"/>
              <a:pPr/>
              <a:t>6/4/20</a:t>
            </a:fld>
            <a:endParaRPr lang="en-US"/>
          </a:p>
        </p:txBody>
      </p:sp>
      <p:sp>
        <p:nvSpPr>
          <p:cNvPr id="5" name="Footer Placeholder 4">
            <a:extLst>
              <a:ext uri="{FF2B5EF4-FFF2-40B4-BE49-F238E27FC236}">
                <a16:creationId xmlns:a16="http://schemas.microsoft.com/office/drawing/2014/main" id="{1F0DCB68-9E3E-4652-A772-DE1975CC5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214522AD-4836-4968-A307-46D4834FDE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a:p>
        </p:txBody>
      </p:sp>
      <p:sp>
        <p:nvSpPr>
          <p:cNvPr id="7" name="Rectangle 6">
            <a:extLst>
              <a:ext uri="{FF2B5EF4-FFF2-40B4-BE49-F238E27FC236}">
                <a16:creationId xmlns:a16="http://schemas.microsoft.com/office/drawing/2014/main" id="{98F8FDB8-F49E-490C-AFB1-DA44F8B7A129}"/>
              </a:ext>
            </a:extLst>
          </p:cNvPr>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8188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56" r:id="rId13"/>
    <p:sldLayoutId id="2147483657"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7538" y="4756638"/>
            <a:ext cx="11139854" cy="930447"/>
          </a:xfrm>
        </p:spPr>
        <p:txBody>
          <a:bodyPr vert="horz" lIns="91440" tIns="45720" rIns="91440" bIns="45720" rtlCol="0" anchor="b">
            <a:normAutofit/>
          </a:bodyPr>
          <a:lstStyle/>
          <a:p>
            <a:r>
              <a:rPr lang="en-US" sz="5400">
                <a:solidFill>
                  <a:srgbClr val="FFFFFF"/>
                </a:solidFill>
              </a:rPr>
              <a:t>PHYSICAL HEALTH ACTIVITY TRACKER</a:t>
            </a:r>
          </a:p>
        </p:txBody>
      </p:sp>
      <p:sp>
        <p:nvSpPr>
          <p:cNvPr id="3" name="Subtitle 2"/>
          <p:cNvSpPr>
            <a:spLocks noGrp="1"/>
          </p:cNvSpPr>
          <p:nvPr>
            <p:ph type="subTitle" idx="1"/>
          </p:nvPr>
        </p:nvSpPr>
        <p:spPr>
          <a:xfrm>
            <a:off x="1339362" y="5815698"/>
            <a:ext cx="9144000" cy="420001"/>
          </a:xfrm>
        </p:spPr>
        <p:txBody>
          <a:bodyPr vert="horz" lIns="91440" tIns="45720" rIns="91440" bIns="45720" rtlCol="0">
            <a:normAutofit/>
          </a:bodyPr>
          <a:lstStyle/>
          <a:p>
            <a:pPr>
              <a:spcBef>
                <a:spcPts val="1000"/>
              </a:spcBef>
            </a:pPr>
            <a:r>
              <a:rPr lang="en-US">
                <a:solidFill>
                  <a:srgbClr val="E7E6E6"/>
                </a:solidFill>
              </a:rPr>
              <a:t>phat</a:t>
            </a:r>
          </a:p>
        </p:txBody>
      </p:sp>
      <p:pic>
        <p:nvPicPr>
          <p:cNvPr id="7" name="Picture Placeholder 6" descr="Two people lifting weights"/>
          <p:cNvPicPr>
            <a:picLocks noGrp="1" noChangeAspect="1"/>
          </p:cNvPicPr>
          <p:nvPr>
            <p:ph type="pic" idx="10"/>
          </p:nvPr>
        </p:nvPicPr>
        <p:blipFill rotWithShape="1">
          <a:blip r:embed="rId2" cstate="print">
            <a:extLst>
              <a:ext uri="{28A0092B-C50C-407E-A947-70E740481C1C}">
                <a14:useLocalDpi xmlns:a14="http://schemas.microsoft.com/office/drawing/2010/main" val="0"/>
              </a:ext>
            </a:extLst>
          </a:blip>
          <a:stretch/>
        </p:blipFill>
        <p:spPr>
          <a:xfrm>
            <a:off x="338846" y="307731"/>
            <a:ext cx="3387997" cy="3997637"/>
          </a:xfrm>
          <a:prstGeom prst="rect">
            <a:avLst/>
          </a:prstGeom>
        </p:spPr>
      </p:pic>
      <p:pic>
        <p:nvPicPr>
          <p:cNvPr id="14" name="Picture Placeholder 13" descr="A close up of a logo&#10;&#10;Description automatically generated">
            <a:extLst>
              <a:ext uri="{FF2B5EF4-FFF2-40B4-BE49-F238E27FC236}">
                <a16:creationId xmlns:a16="http://schemas.microsoft.com/office/drawing/2014/main" id="{9FBE44F2-1EE0-4FCC-AEFF-DA906BED6BCA}"/>
              </a:ext>
            </a:extLst>
          </p:cNvPr>
          <p:cNvPicPr>
            <a:picLocks noGrp="1" noChangeAspect="1"/>
          </p:cNvPicPr>
          <p:nvPr>
            <p:ph type="pic" idx="11"/>
          </p:nvPr>
        </p:nvPicPr>
        <p:blipFill>
          <a:blip r:embed="rId3" cstate="print">
            <a:extLst>
              <a:ext uri="{28A0092B-C50C-407E-A947-70E740481C1C}">
                <a14:useLocalDpi xmlns:a14="http://schemas.microsoft.com/office/drawing/2010/main" val="0"/>
              </a:ext>
            </a:extLst>
          </a:blip>
          <a:srcRect l="8093" r="8093"/>
          <a:stretch>
            <a:fillRect/>
          </a:stretch>
        </p:blipFill>
        <p:spPr>
          <a:xfrm>
            <a:off x="4405895" y="307731"/>
            <a:ext cx="3392991" cy="3997637"/>
          </a:xfrm>
          <a:prstGeom prst="rect">
            <a:avLst/>
          </a:prstGeom>
        </p:spPr>
      </p:pic>
      <p:cxnSp>
        <p:nvCxnSpPr>
          <p:cNvPr id="23" name="Straight Connector 22">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Picture Placeholder 8" descr="Man and woman running on indoor track"/>
          <p:cNvPicPr>
            <a:picLocks noGrp="1" noChangeAspect="1"/>
          </p:cNvPicPr>
          <p:nvPr>
            <p:ph type="pic" idx="12"/>
          </p:nvPr>
        </p:nvPicPr>
        <p:blipFill rotWithShape="1">
          <a:blip r:embed="rId4" cstate="print">
            <a:extLst>
              <a:ext uri="{28A0092B-C50C-407E-A947-70E740481C1C}">
                <a14:useLocalDpi xmlns:a14="http://schemas.microsoft.com/office/drawing/2010/main" val="0"/>
              </a:ext>
            </a:extLst>
          </a:blip>
          <a:srcRect t="39" b="39"/>
          <a:stretch/>
        </p:blipFill>
        <p:spPr>
          <a:xfrm>
            <a:off x="8466362" y="330045"/>
            <a:ext cx="3390642" cy="3997637"/>
          </a:xfrm>
          <a:prstGeom prst="rect">
            <a:avLst/>
          </a:prstGeom>
        </p:spPr>
      </p:pic>
      <p:cxnSp>
        <p:nvCxnSpPr>
          <p:cNvPr id="25" name="Straight Connector 24">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3" y="1445494"/>
            <a:ext cx="3616856" cy="4376572"/>
          </a:xfrm>
        </p:spPr>
        <p:txBody>
          <a:bodyPr anchor="ctr">
            <a:normAutofit/>
          </a:bodyPr>
          <a:lstStyle/>
          <a:p>
            <a:r>
              <a:rPr lang="en-US" sz="4200" dirty="0"/>
              <a:t>INTRODUCTION</a:t>
            </a:r>
          </a:p>
        </p:txBody>
      </p:sp>
      <p:sp>
        <p:nvSpPr>
          <p:cNvPr id="27" name="Freeform: Shape 26">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0" y="1399032"/>
            <a:ext cx="5501834" cy="4471416"/>
          </a:xfrm>
        </p:spPr>
        <p:txBody>
          <a:bodyPr anchor="ctr">
            <a:normAutofit/>
          </a:bodyPr>
          <a:lstStyle/>
          <a:p>
            <a:pPr marL="0" indent="0">
              <a:buNone/>
            </a:pPr>
            <a:r>
              <a:rPr lang="en-GB" sz="2400" dirty="0">
                <a:solidFill>
                  <a:schemeClr val="bg1"/>
                </a:solidFill>
              </a:rPr>
              <a:t>Work out at home.</a:t>
            </a:r>
          </a:p>
          <a:p>
            <a:pPr marL="0" indent="0">
              <a:buNone/>
            </a:pPr>
            <a:endParaRPr lang="en-GB" sz="2400" dirty="0">
              <a:solidFill>
                <a:schemeClr val="bg1"/>
              </a:solidFill>
            </a:endParaRPr>
          </a:p>
          <a:p>
            <a:pPr marL="0" indent="0">
              <a:buNone/>
            </a:pPr>
            <a:r>
              <a:rPr lang="en-GB" sz="2400" dirty="0">
                <a:solidFill>
                  <a:schemeClr val="bg1"/>
                </a:solidFill>
              </a:rPr>
              <a:t>This PHAT app will help to track all your exercise, also create your own exercise and share it with the world. We believe fitness should be accessible to everyone and everywhere.</a:t>
            </a:r>
          </a:p>
        </p:txBody>
      </p:sp>
    </p:spTree>
    <p:extLst>
      <p:ext uri="{BB962C8B-B14F-4D97-AF65-F5344CB8AC3E}">
        <p14:creationId xmlns:p14="http://schemas.microsoft.com/office/powerpoint/2010/main" val="2836970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97EE-217B-1F41-80B7-E3D47157974F}"/>
              </a:ext>
            </a:extLst>
          </p:cNvPr>
          <p:cNvSpPr>
            <a:spLocks noGrp="1"/>
          </p:cNvSpPr>
          <p:nvPr>
            <p:ph type="title"/>
          </p:nvPr>
        </p:nvSpPr>
        <p:spPr>
          <a:xfrm>
            <a:off x="762001" y="533401"/>
            <a:ext cx="5314536" cy="1595488"/>
          </a:xfrm>
        </p:spPr>
        <p:txBody>
          <a:bodyPr>
            <a:normAutofit/>
          </a:bodyPr>
          <a:lstStyle/>
          <a:p>
            <a:r>
              <a:rPr lang="en-US" dirty="0"/>
              <a:t>OUR FOCUS</a:t>
            </a:r>
          </a:p>
        </p:txBody>
      </p:sp>
      <p:sp>
        <p:nvSpPr>
          <p:cNvPr id="3" name="Content Placeholder 2">
            <a:extLst>
              <a:ext uri="{FF2B5EF4-FFF2-40B4-BE49-F238E27FC236}">
                <a16:creationId xmlns:a16="http://schemas.microsoft.com/office/drawing/2014/main" id="{A99D405F-5954-804B-BF8C-E2B36154DA0E}"/>
              </a:ext>
            </a:extLst>
          </p:cNvPr>
          <p:cNvSpPr>
            <a:spLocks noGrp="1"/>
          </p:cNvSpPr>
          <p:nvPr>
            <p:ph idx="1"/>
          </p:nvPr>
        </p:nvSpPr>
        <p:spPr>
          <a:xfrm>
            <a:off x="867780" y="1962150"/>
            <a:ext cx="5609219" cy="2000250"/>
          </a:xfrm>
        </p:spPr>
        <p:txBody>
          <a:bodyPr anchor="t">
            <a:normAutofit/>
          </a:bodyPr>
          <a:lstStyle/>
          <a:p>
            <a:pPr marL="0" indent="0">
              <a:buNone/>
            </a:pPr>
            <a:r>
              <a:rPr lang="en-US" sz="2000" b="1" dirty="0"/>
              <a:t>FOR</a:t>
            </a:r>
          </a:p>
          <a:p>
            <a:r>
              <a:rPr lang="en-US" sz="2000" dirty="0"/>
              <a:t>People unsure on where to begin in curating their personal exercise regime</a:t>
            </a:r>
          </a:p>
          <a:p>
            <a:r>
              <a:rPr lang="en-US" sz="2000" dirty="0"/>
              <a:t>PHAT community to help each other reach their physical health and fitness goals</a:t>
            </a:r>
          </a:p>
        </p:txBody>
      </p:sp>
      <p:sp>
        <p:nvSpPr>
          <p:cNvPr id="35" name="Freeform: Shape 3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close up of a logo&#10;&#10;Description automatically generated">
            <a:extLst>
              <a:ext uri="{FF2B5EF4-FFF2-40B4-BE49-F238E27FC236}">
                <a16:creationId xmlns:a16="http://schemas.microsoft.com/office/drawing/2014/main" id="{E6D2AC3D-27AD-0846-8C10-DF51D25A733A}"/>
              </a:ext>
            </a:extLst>
          </p:cNvPr>
          <p:cNvPicPr>
            <a:picLocks noChangeAspect="1"/>
          </p:cNvPicPr>
          <p:nvPr/>
        </p:nvPicPr>
        <p:blipFill rotWithShape="1">
          <a:blip r:embed="rId3">
            <a:extLst>
              <a:ext uri="{28A0092B-C50C-407E-A947-70E740481C1C}">
                <a14:useLocalDpi xmlns:a14="http://schemas.microsoft.com/office/drawing/2010/main" val="0"/>
              </a:ext>
            </a:extLst>
          </a:blip>
          <a:srcRect l="1851" r="3118"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15" name="Content Placeholder 2">
            <a:extLst>
              <a:ext uri="{FF2B5EF4-FFF2-40B4-BE49-F238E27FC236}">
                <a16:creationId xmlns:a16="http://schemas.microsoft.com/office/drawing/2014/main" id="{E6F21D30-039A-8A43-8F5A-C142E038AC46}"/>
              </a:ext>
            </a:extLst>
          </p:cNvPr>
          <p:cNvSpPr txBox="1">
            <a:spLocks/>
          </p:cNvSpPr>
          <p:nvPr/>
        </p:nvSpPr>
        <p:spPr>
          <a:xfrm>
            <a:off x="761994" y="3604581"/>
            <a:ext cx="5609220" cy="245480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None/>
            </a:pPr>
            <a:r>
              <a:rPr lang="en-US" sz="2000" b="1" dirty="0"/>
              <a:t>WE</a:t>
            </a:r>
          </a:p>
          <a:p>
            <a:r>
              <a:rPr lang="en-US" sz="2000" dirty="0"/>
              <a:t>Provide a timer for runners</a:t>
            </a:r>
          </a:p>
          <a:p>
            <a:r>
              <a:rPr lang="en-US" sz="2000" dirty="0"/>
              <a:t>Shows example exercises and workouts</a:t>
            </a:r>
          </a:p>
          <a:p>
            <a:r>
              <a:rPr lang="en-US" sz="2000" dirty="0"/>
              <a:t>Allow users to create and manage their own workout schedules</a:t>
            </a:r>
          </a:p>
        </p:txBody>
      </p:sp>
    </p:spTree>
    <p:extLst>
      <p:ext uri="{BB962C8B-B14F-4D97-AF65-F5344CB8AC3E}">
        <p14:creationId xmlns:p14="http://schemas.microsoft.com/office/powerpoint/2010/main" val="25791490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automatically generated">
            <a:extLst>
              <a:ext uri="{FF2B5EF4-FFF2-40B4-BE49-F238E27FC236}">
                <a16:creationId xmlns:a16="http://schemas.microsoft.com/office/drawing/2014/main" id="{E6D2AC3D-27AD-0846-8C10-DF51D25A733A}"/>
              </a:ext>
            </a:extLst>
          </p:cNvPr>
          <p:cNvPicPr>
            <a:picLocks noChangeAspect="1"/>
          </p:cNvPicPr>
          <p:nvPr/>
        </p:nvPicPr>
        <p:blipFill rotWithShape="1">
          <a:blip r:embed="rId3">
            <a:extLst>
              <a:ext uri="{28A0092B-C50C-407E-A947-70E740481C1C}">
                <a14:useLocalDpi xmlns:a14="http://schemas.microsoft.com/office/drawing/2010/main" val="0"/>
              </a:ext>
            </a:extLst>
          </a:blip>
          <a:srcRect t="31791" r="3925" b="24775"/>
          <a:stretch/>
        </p:blipFill>
        <p:spPr>
          <a:xfrm>
            <a:off x="0" y="597161"/>
            <a:ext cx="12193200" cy="5811122"/>
          </a:xfrm>
          <a:prstGeom prst="rect">
            <a:avLst/>
          </a:prstGeom>
        </p:spPr>
      </p:pic>
      <p:sp>
        <p:nvSpPr>
          <p:cNvPr id="97" name="Rectangle 96">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5797EE-217B-1F41-80B7-E3D47157974F}"/>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PRESENTATION</a:t>
            </a:r>
          </a:p>
        </p:txBody>
      </p:sp>
      <p:sp>
        <p:nvSpPr>
          <p:cNvPr id="99" name="Rectangle: Rounded Corners 98">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43900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97EE-217B-1F41-80B7-E3D47157974F}"/>
              </a:ext>
            </a:extLst>
          </p:cNvPr>
          <p:cNvSpPr>
            <a:spLocks noGrp="1"/>
          </p:cNvSpPr>
          <p:nvPr>
            <p:ph type="title"/>
          </p:nvPr>
        </p:nvSpPr>
        <p:spPr>
          <a:xfrm>
            <a:off x="801099" y="334058"/>
            <a:ext cx="4906281" cy="2537923"/>
          </a:xfrm>
        </p:spPr>
        <p:txBody>
          <a:bodyPr>
            <a:normAutofit/>
          </a:bodyPr>
          <a:lstStyle/>
          <a:p>
            <a:r>
              <a:rPr lang="en-US" dirty="0"/>
              <a:t>FUTURE DEVELOPMENT</a:t>
            </a:r>
          </a:p>
        </p:txBody>
      </p:sp>
      <p:sp>
        <p:nvSpPr>
          <p:cNvPr id="3" name="Content Placeholder 2">
            <a:extLst>
              <a:ext uri="{FF2B5EF4-FFF2-40B4-BE49-F238E27FC236}">
                <a16:creationId xmlns:a16="http://schemas.microsoft.com/office/drawing/2014/main" id="{A99D405F-5954-804B-BF8C-E2B36154DA0E}"/>
              </a:ext>
            </a:extLst>
          </p:cNvPr>
          <p:cNvSpPr>
            <a:spLocks noGrp="1"/>
          </p:cNvSpPr>
          <p:nvPr>
            <p:ph idx="1"/>
          </p:nvPr>
        </p:nvSpPr>
        <p:spPr>
          <a:xfrm>
            <a:off x="805542" y="2475570"/>
            <a:ext cx="6166759" cy="4048371"/>
          </a:xfrm>
        </p:spPr>
        <p:txBody>
          <a:bodyPr anchor="t">
            <a:normAutofit lnSpcReduction="10000"/>
          </a:bodyPr>
          <a:lstStyle/>
          <a:p>
            <a:r>
              <a:rPr lang="en-AU" sz="2000" dirty="0"/>
              <a:t>Guide to healthier you / Nutrition </a:t>
            </a:r>
          </a:p>
          <a:p>
            <a:r>
              <a:rPr lang="en-AU" sz="2000" dirty="0"/>
              <a:t>Calendar - Schedule</a:t>
            </a:r>
          </a:p>
          <a:p>
            <a:r>
              <a:rPr lang="en-AU" sz="2000" dirty="0"/>
              <a:t>Calories burned/average bpm</a:t>
            </a:r>
          </a:p>
          <a:p>
            <a:r>
              <a:rPr lang="en-AU" sz="2000" dirty="0"/>
              <a:t>Female / Male only pages</a:t>
            </a:r>
          </a:p>
          <a:p>
            <a:r>
              <a:rPr lang="en-AU" sz="2000" dirty="0"/>
              <a:t>Login – Forgotten password</a:t>
            </a:r>
          </a:p>
          <a:p>
            <a:r>
              <a:rPr lang="en-US" sz="2000" dirty="0"/>
              <a:t>Mobile App</a:t>
            </a:r>
          </a:p>
          <a:p>
            <a:r>
              <a:rPr lang="en-AU" sz="2000" dirty="0"/>
              <a:t>Wearable syncing/ tracking (Apple Watch, Samsung, Fit-Bit, etc.)</a:t>
            </a:r>
          </a:p>
          <a:p>
            <a:r>
              <a:rPr lang="en-AU" sz="2000" dirty="0"/>
              <a:t>Factor into different body types (endomorph, ectomorph, mesomorph) could be an option prompted when taken to gender page. Between user profile and exercises.</a:t>
            </a:r>
          </a:p>
          <a:p>
            <a:pPr marL="342900" indent="-342900">
              <a:buFont typeface="+mj-lt"/>
              <a:buAutoNum type="arabicPeriod"/>
            </a:pPr>
            <a:endParaRPr lang="en-US" sz="2000" dirty="0"/>
          </a:p>
        </p:txBody>
      </p:sp>
      <p:sp>
        <p:nvSpPr>
          <p:cNvPr id="40" name="Freeform: Shape 36">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846"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close up of a logo&#10;&#10;Description automatically generated">
            <a:extLst>
              <a:ext uri="{FF2B5EF4-FFF2-40B4-BE49-F238E27FC236}">
                <a16:creationId xmlns:a16="http://schemas.microsoft.com/office/drawing/2014/main" id="{E6D2AC3D-27AD-0846-8C10-DF51D25A733A}"/>
              </a:ext>
            </a:extLst>
          </p:cNvPr>
          <p:cNvPicPr>
            <a:picLocks noChangeAspect="1"/>
          </p:cNvPicPr>
          <p:nvPr/>
        </p:nvPicPr>
        <p:blipFill rotWithShape="1">
          <a:blip r:embed="rId3">
            <a:extLst>
              <a:ext uri="{28A0092B-C50C-407E-A947-70E740481C1C}">
                <a14:useLocalDpi xmlns:a14="http://schemas.microsoft.com/office/drawing/2010/main" val="0"/>
              </a:ext>
            </a:extLst>
          </a:blip>
          <a:srcRect l="6458" r="7730" b="3"/>
          <a:stretch/>
        </p:blipFill>
        <p:spPr>
          <a:xfrm>
            <a:off x="7258051" y="334059"/>
            <a:ext cx="4648200" cy="5348853"/>
          </a:xfrm>
          <a:prstGeom prst="rect">
            <a:avLst/>
          </a:prstGeom>
        </p:spPr>
      </p:pic>
    </p:spTree>
    <p:extLst>
      <p:ext uri="{BB962C8B-B14F-4D97-AF65-F5344CB8AC3E}">
        <p14:creationId xmlns:p14="http://schemas.microsoft.com/office/powerpoint/2010/main" val="22043704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168</Words>
  <Application>Microsoft Macintosh PowerPoint</Application>
  <PresentationFormat>Widescreen</PresentationFormat>
  <Paragraphs>28</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PHYSICAL HEALTH ACTIVITY TRACKER</vt:lpstr>
      <vt:lpstr>INTRODUCTION</vt:lpstr>
      <vt:lpstr>OUR FOCUS</vt:lpstr>
      <vt:lpstr>PRESENTATION</vt:lpstr>
      <vt:lpstr>FUTURE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HEALTH ACTIVITY TRACKER</dc:title>
  <dc:creator>Cynthia ZHOU</dc:creator>
  <cp:lastModifiedBy>Scott Daniels</cp:lastModifiedBy>
  <cp:revision>5</cp:revision>
  <dcterms:created xsi:type="dcterms:W3CDTF">2020-06-04T07:03:07Z</dcterms:created>
  <dcterms:modified xsi:type="dcterms:W3CDTF">2020-06-04T08:12:16Z</dcterms:modified>
</cp:coreProperties>
</file>