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3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7099300" cy="10234613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05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11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17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23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5294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2352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199411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6470" algn="l" defTabSz="914117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9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54">
          <p15:clr>
            <a:srgbClr val="A4A3A4"/>
          </p15:clr>
        </p15:guide>
        <p15:guide id="2" pos="2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9768D"/>
    <a:srgbClr val="E1E4E8"/>
    <a:srgbClr val="A4ADBB"/>
    <a:srgbClr val="6363CB"/>
    <a:srgbClr val="333399"/>
    <a:srgbClr val="33CC33"/>
    <a:srgbClr val="FF9933"/>
    <a:srgbClr val="CC33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70" autoAdjust="0"/>
  </p:normalViewPr>
  <p:slideViewPr>
    <p:cSldViewPr>
      <p:cViewPr varScale="1">
        <p:scale>
          <a:sx n="84" d="100"/>
          <a:sy n="84" d="100"/>
        </p:scale>
        <p:origin x="658" y="67"/>
      </p:cViewPr>
      <p:guideLst>
        <p:guide orient="horz" pos="4065"/>
        <p:guide pos="2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1998" y="-2124"/>
      </p:cViewPr>
      <p:guideLst>
        <p:guide orient="horz" pos="5854"/>
        <p:guide pos="22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"/>
          <p:cNvSpPr>
            <a:spLocks noGrp="1"/>
          </p:cNvSpPr>
          <p:nvPr>
            <p:ph type="dt" sz="quarter" idx="1"/>
          </p:nvPr>
        </p:nvSpPr>
        <p:spPr>
          <a:xfrm>
            <a:off x="237600" y="10011600"/>
            <a:ext cx="1728000" cy="219600"/>
          </a:xfrm>
          <a:prstGeom prst="rect">
            <a:avLst/>
          </a:prstGeom>
        </p:spPr>
        <p:txBody>
          <a:bodyPr vert="horz" lIns="0" tIns="45714" rIns="91425" bIns="45714" rtlCol="0"/>
          <a:lstStyle>
            <a:lvl1pPr algn="r">
              <a:defRPr sz="1200"/>
            </a:lvl1pPr>
          </a:lstStyle>
          <a:p>
            <a:pPr algn="l"/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2"/>
          </p:nvPr>
        </p:nvSpPr>
        <p:spPr>
          <a:xfrm>
            <a:off x="2019600" y="10010274"/>
            <a:ext cx="30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/>
          <a:p>
            <a:pPr algn="ctr">
              <a:tabLst>
                <a:tab pos="3458318" algn="ctr"/>
              </a:tabLst>
            </a:pPr>
            <a:r>
              <a:rPr lang="de-DE" sz="1000">
                <a:solidFill>
                  <a:schemeClr val="bg2"/>
                </a:solidFill>
                <a:latin typeface="+mn-lt"/>
              </a:rPr>
              <a:t>– vertraulich –</a:t>
            </a:r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Foliennummernplatzhalter"/>
          <p:cNvSpPr>
            <a:spLocks noGrp="1"/>
          </p:cNvSpPr>
          <p:nvPr>
            <p:ph type="sldNum" sz="quarter" idx="3"/>
          </p:nvPr>
        </p:nvSpPr>
        <p:spPr>
          <a:xfrm>
            <a:off x="5839200" y="10010274"/>
            <a:ext cx="12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/>
          <a:p>
            <a:pPr algn="r">
              <a:tabLst>
                <a:tab pos="3458318" algn="ctr"/>
              </a:tabLst>
            </a:pPr>
            <a:fld id="{0E845FF4-935F-4F2E-9CB2-946125C1C92A}" type="slidenum">
              <a:rPr lang="de-DE" sz="1000">
                <a:solidFill>
                  <a:schemeClr val="bg2"/>
                </a:solidFill>
                <a:latin typeface="+mn-lt"/>
              </a:rPr>
              <a:pPr algn="r">
                <a:tabLst>
                  <a:tab pos="3458318" algn="ctr"/>
                </a:tabLst>
              </a:pPr>
              <a:t>‹Nr.›</a:t>
            </a:fld>
            <a:endParaRPr lang="de-DE" sz="1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Rechteck Kopfzeile"/>
          <p:cNvSpPr/>
          <p:nvPr/>
        </p:nvSpPr>
        <p:spPr>
          <a:xfrm>
            <a:off x="3" y="0"/>
            <a:ext cx="7099300" cy="579438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opfzeil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425414" y="0"/>
            <a:ext cx="5673886" cy="57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745" tIns="47372" rIns="237600" bIns="47372" numCol="1" anchor="ctr" anchorCtr="0" compatLnSpc="1">
            <a:prstTxWarp prst="textNoShape">
              <a:avLst/>
            </a:prstTxWarp>
          </a:bodyPr>
          <a:lstStyle>
            <a:lvl1pPr defTabSz="947507"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algn="r">
              <a:defRPr/>
            </a:pPr>
            <a:r>
              <a:rPr lang="de-DE" altLang="de-DE">
                <a:solidFill>
                  <a:srgbClr val="A4ADBB"/>
                </a:solidFill>
              </a:rPr>
              <a:t>Name der Präsentation</a:t>
            </a:r>
            <a:endParaRPr lang="de-DE" altLang="de-DE" dirty="0">
              <a:solidFill>
                <a:srgbClr val="A4ADBB"/>
              </a:solidFill>
            </a:endParaRPr>
          </a:p>
        </p:txBody>
      </p:sp>
      <p:pic>
        <p:nvPicPr>
          <p:cNvPr id="10" name="Logo" descr="V:\vorlagen\trunk\ITK-Logos\ITK_Logo_RGB_Dokumentvorlage_kle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286" y="111600"/>
            <a:ext cx="41716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Versionsnummer" title="[Versionsnummer]"/>
          <p:cNvSpPr txBox="1">
            <a:spLocks noChangeAspect="1"/>
          </p:cNvSpPr>
          <p:nvPr/>
        </p:nvSpPr>
        <p:spPr>
          <a:xfrm>
            <a:off x="14461" y="7123559"/>
            <a:ext cx="180000" cy="2160000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r>
              <a:rPr lang="de-DE" sz="500">
                <a:solidFill>
                  <a:schemeClr val="bg1">
                    <a:lumMod val="65000"/>
                  </a:schemeClr>
                </a:solidFill>
                <a:latin typeface="+mn-lt"/>
              </a:rPr>
              <a:t>© ITK Engineering GmbH, Vorlage 3010D6DE, v 2.1.2, gültig ab 07.02.2017</a:t>
            </a:r>
            <a:endParaRPr lang="de-DE" sz="5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612283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5"/>
          </p:nvPr>
        </p:nvSpPr>
        <p:spPr>
          <a:xfrm>
            <a:off x="5839200" y="10011600"/>
            <a:ext cx="12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>
            <a:lvl1pPr algn="r">
              <a:defRPr lang="de-DE" sz="10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fld id="{8225035F-68F4-4318-AA7D-9A286E529D29}" type="slidenum">
              <a:rPr lang="de-DE" smtClean="0"/>
              <a:pPr>
                <a:tabLst>
                  <a:tab pos="3458318" algn="ctr"/>
                </a:tabLst>
              </a:pPr>
              <a:t>‹Nr.›</a:t>
            </a:fld>
            <a:endParaRPr lang="de-DE" dirty="0"/>
          </a:p>
        </p:txBody>
      </p:sp>
      <p:sp>
        <p:nvSpPr>
          <p:cNvPr id="2" name="Fußzeilenplatzhalter"/>
          <p:cNvSpPr>
            <a:spLocks noGrp="1"/>
          </p:cNvSpPr>
          <p:nvPr>
            <p:ph type="ftr" sz="quarter" idx="4"/>
          </p:nvPr>
        </p:nvSpPr>
        <p:spPr>
          <a:xfrm>
            <a:off x="2019600" y="10011600"/>
            <a:ext cx="3060000" cy="219600"/>
          </a:xfrm>
          <a:prstGeom prst="rect">
            <a:avLst/>
          </a:prstGeom>
        </p:spPr>
        <p:txBody>
          <a:bodyPr vert="horz" lIns="91418" tIns="45710" rIns="91418" bIns="45710" rtlCol="0" anchor="ctr" anchorCtr="0"/>
          <a:lstStyle>
            <a:lvl1pPr algn="ctr">
              <a:defRPr lang="de-DE" sz="1000" dirty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r>
              <a:rPr lang="de-DE"/>
              <a:t>– vertraulich –</a:t>
            </a:r>
            <a:endParaRPr lang="de-DE" dirty="0"/>
          </a:p>
        </p:txBody>
      </p:sp>
      <p:sp>
        <p:nvSpPr>
          <p:cNvPr id="6" name="Datumsplatzhalter"/>
          <p:cNvSpPr>
            <a:spLocks noGrp="1"/>
          </p:cNvSpPr>
          <p:nvPr>
            <p:ph type="dt" idx="1"/>
          </p:nvPr>
        </p:nvSpPr>
        <p:spPr>
          <a:xfrm>
            <a:off x="237600" y="10011600"/>
            <a:ext cx="1728000" cy="219600"/>
          </a:xfrm>
          <a:prstGeom prst="rect">
            <a:avLst/>
          </a:prstGeom>
        </p:spPr>
        <p:txBody>
          <a:bodyPr vert="horz" lIns="0" tIns="45710" rIns="91418" bIns="45710" rtlCol="0" anchor="ctr" anchorCtr="0"/>
          <a:lstStyle>
            <a:lvl1pPr algn="l">
              <a:defRPr lang="de-DE" sz="1000" smtClean="0">
                <a:solidFill>
                  <a:srgbClr val="69768D"/>
                </a:solidFill>
                <a:latin typeface="+mn-lt"/>
              </a:defRPr>
            </a:lvl1pPr>
          </a:lstStyle>
          <a:p>
            <a:pPr>
              <a:tabLst>
                <a:tab pos="3458318" algn="ctr"/>
              </a:tabLst>
            </a:pPr>
            <a:endParaRPr lang="de-DE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3" y="9972000"/>
            <a:ext cx="70993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otizenplatzhalter"/>
          <p:cNvSpPr>
            <a:spLocks noGrp="1"/>
          </p:cNvSpPr>
          <p:nvPr>
            <p:ph type="body" sz="quarter" idx="3"/>
          </p:nvPr>
        </p:nvSpPr>
        <p:spPr>
          <a:xfrm>
            <a:off x="417593" y="4709223"/>
            <a:ext cx="6407897" cy="5088603"/>
          </a:xfrm>
          <a:prstGeom prst="rect">
            <a:avLst/>
          </a:prstGeom>
        </p:spPr>
        <p:txBody>
          <a:bodyPr vert="horz" lIns="91418" tIns="45710" rIns="91418" bIns="4571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bildplatzhalter"/>
          <p:cNvSpPr>
            <a:spLocks noGrp="1" noRot="1" noChangeAspect="1"/>
          </p:cNvSpPr>
          <p:nvPr>
            <p:ph type="sldImg" idx="2"/>
          </p:nvPr>
        </p:nvSpPr>
        <p:spPr>
          <a:xfrm>
            <a:off x="237596" y="725488"/>
            <a:ext cx="6861490" cy="3859772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8" name="Rechteck Kopfzeile"/>
          <p:cNvSpPr/>
          <p:nvPr/>
        </p:nvSpPr>
        <p:spPr>
          <a:xfrm>
            <a:off x="1" y="0"/>
            <a:ext cx="7097713" cy="579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de-DE"/>
          </a:p>
        </p:txBody>
      </p:sp>
      <p:sp>
        <p:nvSpPr>
          <p:cNvPr id="11" name="Kopfzeilenplatzhalter"/>
          <p:cNvSpPr>
            <a:spLocks noGrp="1"/>
          </p:cNvSpPr>
          <p:nvPr>
            <p:ph type="hdr" sz="quarter"/>
          </p:nvPr>
        </p:nvSpPr>
        <p:spPr>
          <a:xfrm>
            <a:off x="1029369" y="0"/>
            <a:ext cx="6068343" cy="579600"/>
          </a:xfrm>
          <a:prstGeom prst="rect">
            <a:avLst/>
          </a:prstGeom>
        </p:spPr>
        <p:txBody>
          <a:bodyPr vert="horz" lIns="91432" tIns="45717" rIns="237600" bIns="45717" rtlCol="0" anchor="ctr" anchorCtr="0"/>
          <a:lstStyle>
            <a:lvl1pPr algn="r"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Name der Präsentation</a:t>
            </a:r>
            <a:endParaRPr lang="de-DE" dirty="0"/>
          </a:p>
        </p:txBody>
      </p:sp>
      <p:pic>
        <p:nvPicPr>
          <p:cNvPr id="7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1" y="109800"/>
            <a:ext cx="417143" cy="360000"/>
          </a:xfrm>
          <a:prstGeom prst="rect">
            <a:avLst/>
          </a:prstGeom>
        </p:spPr>
      </p:pic>
      <p:sp>
        <p:nvSpPr>
          <p:cNvPr id="12" name="Versionsnummer" title="[Versionsnummer]"/>
          <p:cNvSpPr txBox="1">
            <a:spLocks noChangeAspect="1"/>
          </p:cNvSpPr>
          <p:nvPr/>
        </p:nvSpPr>
        <p:spPr>
          <a:xfrm>
            <a:off x="14461" y="7123559"/>
            <a:ext cx="180000" cy="2160000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r>
              <a:rPr lang="de-DE" sz="500">
                <a:solidFill>
                  <a:schemeClr val="bg1">
                    <a:lumMod val="65000"/>
                  </a:schemeClr>
                </a:solidFill>
                <a:latin typeface="+mn-lt"/>
              </a:rPr>
              <a:t>© ITK Engineering GmbH, Vorlage 3010D6DE, v 2.1.2, gültig ab 07.02.2017</a:t>
            </a:r>
            <a:endParaRPr lang="de-DE" sz="5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0855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1pPr>
    <a:lvl2pPr marL="354013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2pPr>
    <a:lvl3pPr marL="622300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3pPr>
    <a:lvl4pPr marL="987425" indent="-182563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tabLst/>
      <a:defRPr sz="1200" kern="1200">
        <a:solidFill>
          <a:schemeClr val="accent5"/>
        </a:solidFill>
        <a:latin typeface="+mn-lt"/>
        <a:ea typeface="+mn-ea"/>
        <a:cs typeface="+mn-cs"/>
      </a:defRPr>
    </a:lvl4pPr>
    <a:lvl5pPr marL="1341438" indent="-171450" algn="l" rtl="0" eaLnBrk="0" fontAlgn="base" hangingPunct="0">
      <a:spcBef>
        <a:spcPct val="30000"/>
      </a:spcBef>
      <a:spcAft>
        <a:spcPct val="0"/>
      </a:spcAft>
      <a:buClr>
        <a:schemeClr val="accent3">
          <a:lumMod val="75000"/>
        </a:schemeClr>
      </a:buClr>
      <a:buSzPct val="110000"/>
      <a:buFont typeface="Wingdings" panose="05000000000000000000" pitchFamily="2" charset="2"/>
      <a:buChar char="§"/>
      <a:defRPr sz="1200" kern="1200">
        <a:solidFill>
          <a:schemeClr val="accent5"/>
        </a:solidFill>
        <a:latin typeface="+mn-lt"/>
        <a:ea typeface="+mn-ea"/>
        <a:cs typeface="+mn-cs"/>
      </a:defRPr>
    </a:lvl5pPr>
    <a:lvl6pPr marL="2285294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52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11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70" algn="l" defTabSz="9141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pos="201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5035F-68F4-4318-AA7D-9A286E529D29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 vertraulich –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de-DE"/>
              <a:t>Name der Präsentation</a:t>
            </a:r>
            <a:endParaRPr lang="de-DE" dirty="0"/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>
          <a:xfrm>
            <a:off x="-142875" y="725488"/>
            <a:ext cx="7388225" cy="4156075"/>
          </a:xfrm>
        </p:spPr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93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c:\ITK\Qualitaetsmanagement\Intern\Office_Templates\Fotolia_41393042_L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4" b="21325"/>
          <a:stretch>
            <a:fillRect/>
          </a:stretch>
        </p:blipFill>
        <p:spPr>
          <a:xfrm flipH="1" flipV="1">
            <a:off x="-1" y="3498850"/>
            <a:ext cx="12192000" cy="3366528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799999" y="3498902"/>
            <a:ext cx="10392000" cy="1226247"/>
          </a:xfrm>
          <a:solidFill>
            <a:schemeClr val="bg1">
              <a:alpha val="80000"/>
            </a:schemeClr>
          </a:solidFill>
          <a:effectLst>
            <a:glow rad="228600">
              <a:schemeClr val="bg1">
                <a:alpha val="40000"/>
              </a:schemeClr>
            </a:glow>
          </a:effectLst>
        </p:spPr>
        <p:txBody>
          <a:bodyPr lIns="360000" anchor="ctr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799999" y="1699391"/>
            <a:ext cx="10392000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Version"/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6490800"/>
            <a:ext cx="3840000" cy="2700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>
                <a:solidFill>
                  <a:schemeClr val="lt1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dirty="0"/>
              <a:t>&lt;Modul / Versionsnummer / Datum&gt;</a:t>
            </a:r>
          </a:p>
        </p:txBody>
      </p:sp>
      <p:sp>
        <p:nvSpPr>
          <p:cNvPr id="10" name="Textplatzhalter Vertraulichkeitsklasse"/>
          <p:cNvSpPr>
            <a:spLocks noGrp="1"/>
          </p:cNvSpPr>
          <p:nvPr>
            <p:ph type="body" sz="quarter" idx="11" hasCustomPrompt="1"/>
          </p:nvPr>
        </p:nvSpPr>
        <p:spPr>
          <a:xfrm>
            <a:off x="9984000" y="4438800"/>
            <a:ext cx="2208000" cy="28800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400" baseline="0">
                <a:solidFill>
                  <a:schemeClr val="bg2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</a:lstStyle>
          <a:p>
            <a:pPr lvl="0"/>
            <a:r>
              <a:rPr lang="de-DE" dirty="0"/>
              <a:t>- vertraulich -</a:t>
            </a:r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+ Inhalt (farbiger Hintergrun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4" name="Inhaltsplatzhalter"/>
          <p:cNvSpPr>
            <a:spLocks noGrp="1"/>
          </p:cNvSpPr>
          <p:nvPr>
            <p:ph sz="quarter" idx="25"/>
          </p:nvPr>
        </p:nvSpPr>
        <p:spPr>
          <a:xfrm>
            <a:off x="4799999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628650" indent="-269875">
              <a:buClr>
                <a:schemeClr val="accent5"/>
              </a:buClr>
              <a:defRPr/>
            </a:lvl2pPr>
            <a:lvl3pPr marL="898525" indent="-269875">
              <a:buClr>
                <a:schemeClr val="accent5"/>
              </a:buClr>
              <a:defRPr/>
            </a:lvl3pPr>
            <a:lvl4pPr marL="1166813" indent="-268288">
              <a:buClr>
                <a:schemeClr val="accent5"/>
              </a:buClr>
              <a:defRPr/>
            </a:lvl4pPr>
            <a:lvl5pPr marL="1436688" indent="-269875">
              <a:buClr>
                <a:schemeClr val="accent5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Rechteck unter Bild"/>
          <p:cNvSpPr/>
          <p:nvPr userDrawn="1"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2400" baseline="0">
              <a:solidFill>
                <a:schemeClr val="bg1"/>
              </a:solidFill>
            </a:endParaRPr>
          </a:p>
        </p:txBody>
      </p:sp>
      <p:sp>
        <p:nvSpPr>
          <p:cNvPr id="11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" name="Rechteck unter Bild"/>
          <p:cNvSpPr/>
          <p:nvPr userDrawn="1"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2400" baseline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36800" y="1619999"/>
            <a:ext cx="69120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02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 (farbiger Hintergrund)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80000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628650" indent="-269875">
              <a:buClr>
                <a:schemeClr val="accent5"/>
              </a:buClr>
              <a:defRPr/>
            </a:lvl2pPr>
            <a:lvl3pPr marL="898525" indent="-269875">
              <a:buClr>
                <a:schemeClr val="accent5"/>
              </a:buClr>
              <a:defRPr/>
            </a:lvl3pPr>
            <a:lvl4pPr marL="1166813" indent="-268288">
              <a:buClr>
                <a:schemeClr val="accent5"/>
              </a:buClr>
              <a:defRPr/>
            </a:lvl4pPr>
            <a:lvl5pPr marL="1436688" indent="-269875">
              <a:buClr>
                <a:schemeClr val="accent5"/>
              </a:buCl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Rechteck unter Bild"/>
          <p:cNvSpPr/>
          <p:nvPr userDrawn="1"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2400" baseline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9019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7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3239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(mit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6" name="Linie Fußzeile"/>
          <p:cNvCxnSpPr/>
          <p:nvPr userDrawn="1"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6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800000" y="3499200"/>
            <a:ext cx="10392000" cy="2818800"/>
          </a:xfrm>
          <a:effectLst/>
        </p:spPr>
        <p:txBody>
          <a:bodyPr lIns="3600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799999" y="1699391"/>
            <a:ext cx="10392000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ctr"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ildplatzhalter"/>
          <p:cNvSpPr>
            <a:spLocks noGrp="1"/>
          </p:cNvSpPr>
          <p:nvPr>
            <p:ph type="pic" sz="quarter" idx="17"/>
          </p:nvPr>
        </p:nvSpPr>
        <p:spPr>
          <a:xfrm>
            <a:off x="0" y="3495600"/>
            <a:ext cx="12192000" cy="29664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799999" y="1699391"/>
            <a:ext cx="10392000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foli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ctr"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10" name="Linie Fußzeile"/>
          <p:cNvCxnSpPr/>
          <p:nvPr userDrawn="1"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unter Text"/>
          <p:cNvSpPr/>
          <p:nvPr userDrawn="1"/>
        </p:nvSpPr>
        <p:spPr>
          <a:xfrm>
            <a:off x="3883200" y="6102000"/>
            <a:ext cx="8308800" cy="360040"/>
          </a:xfrm>
          <a:prstGeom prst="rect">
            <a:avLst/>
          </a:prstGeom>
          <a:solidFill>
            <a:schemeClr val="accent3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" name="Textplatzhalter"/>
          <p:cNvSpPr>
            <a:spLocks noGrp="1"/>
          </p:cNvSpPr>
          <p:nvPr>
            <p:ph type="body" sz="quarter" idx="17"/>
          </p:nvPr>
        </p:nvSpPr>
        <p:spPr>
          <a:xfrm>
            <a:off x="3840000" y="3600000"/>
            <a:ext cx="7872000" cy="23415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Bildplatzhalter"/>
          <p:cNvSpPr>
            <a:spLocks noGrp="1"/>
          </p:cNvSpPr>
          <p:nvPr>
            <p:ph type="pic" sz="quarter" idx="18"/>
          </p:nvPr>
        </p:nvSpPr>
        <p:spPr>
          <a:xfrm>
            <a:off x="0" y="3495600"/>
            <a:ext cx="3360000" cy="29664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1799999" y="1699391"/>
            <a:ext cx="10392000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17601"/>
            <a:ext cx="1332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24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Inhalte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4BB243-2BAD-418B-AFCB-A7A36E49BB3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6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192011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235211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Untertitel links unten"/>
          <p:cNvSpPr>
            <a:spLocks noGrp="1"/>
          </p:cNvSpPr>
          <p:nvPr>
            <p:ph type="body" sz="quarter" idx="25"/>
          </p:nvPr>
        </p:nvSpPr>
        <p:spPr>
          <a:xfrm>
            <a:off x="480000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rechts oben"/>
          <p:cNvSpPr>
            <a:spLocks noGrp="1"/>
          </p:cNvSpPr>
          <p:nvPr>
            <p:ph sz="quarter" idx="28"/>
          </p:nvPr>
        </p:nvSpPr>
        <p:spPr>
          <a:xfrm>
            <a:off x="6192011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Untertitel rechts oben"/>
          <p:cNvSpPr>
            <a:spLocks noGrp="1"/>
          </p:cNvSpPr>
          <p:nvPr>
            <p:ph type="body" sz="quarter" idx="27"/>
          </p:nvPr>
        </p:nvSpPr>
        <p:spPr>
          <a:xfrm>
            <a:off x="6235200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7" name="Inhaltsplatzhalter links oben"/>
          <p:cNvSpPr>
            <a:spLocks noGrp="1"/>
          </p:cNvSpPr>
          <p:nvPr>
            <p:ph sz="quarter" idx="24"/>
          </p:nvPr>
        </p:nvSpPr>
        <p:spPr>
          <a:xfrm>
            <a:off x="436800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4" name="Untertitel links oben"/>
          <p:cNvSpPr>
            <a:spLocks noGrp="1"/>
          </p:cNvSpPr>
          <p:nvPr>
            <p:ph type="body" sz="quarter" idx="23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2161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4374001"/>
            <a:ext cx="11275200" cy="2087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3942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1"/>
            <a:ext cx="11275200" cy="2087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48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8" name="Inhaltsplatzhalter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11275200" cy="525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1386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Bilder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4392001"/>
            <a:ext cx="8395200" cy="2087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3942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2" name="Bildplatzhalter unten"/>
          <p:cNvSpPr>
            <a:spLocks noGrp="1"/>
          </p:cNvSpPr>
          <p:nvPr>
            <p:ph type="pic" sz="quarter" idx="20"/>
          </p:nvPr>
        </p:nvSpPr>
        <p:spPr>
          <a:xfrm>
            <a:off x="479376" y="3969978"/>
            <a:ext cx="2400000" cy="251936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1"/>
            <a:ext cx="8395200" cy="2087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1" name="Bildplatzhalter oben"/>
          <p:cNvSpPr>
            <a:spLocks noGrp="1"/>
          </p:cNvSpPr>
          <p:nvPr>
            <p:ph type="pic" sz="quarter" idx="19"/>
          </p:nvPr>
        </p:nvSpPr>
        <p:spPr>
          <a:xfrm>
            <a:off x="478367" y="1188001"/>
            <a:ext cx="2400000" cy="2519363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038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531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487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436800" y="34668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480000" y="30348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9529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Bilder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531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487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5" name="Bildplatzhalter unten"/>
          <p:cNvSpPr>
            <a:spLocks noGrp="1"/>
          </p:cNvSpPr>
          <p:nvPr>
            <p:ph type="pic" sz="quarter" idx="23"/>
          </p:nvPr>
        </p:nvSpPr>
        <p:spPr>
          <a:xfrm>
            <a:off x="480000" y="4878000"/>
            <a:ext cx="24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3316800" y="34668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3360000" y="30348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4" name="Bildplatzhalter mitte"/>
          <p:cNvSpPr>
            <a:spLocks noGrp="1"/>
          </p:cNvSpPr>
          <p:nvPr>
            <p:ph type="pic" sz="quarter" idx="22"/>
          </p:nvPr>
        </p:nvSpPr>
        <p:spPr>
          <a:xfrm>
            <a:off x="480000" y="3034800"/>
            <a:ext cx="24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13" name="Bildplatzhalter oben"/>
          <p:cNvSpPr>
            <a:spLocks noGrp="1"/>
          </p:cNvSpPr>
          <p:nvPr>
            <p:ph type="pic" sz="quarter" idx="21"/>
          </p:nvPr>
        </p:nvSpPr>
        <p:spPr>
          <a:xfrm>
            <a:off x="480000" y="1188000"/>
            <a:ext cx="2400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1210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0711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53996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5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38644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5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6272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6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5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7600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6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0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46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Sequen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1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8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4320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Dreieck nach rechts"/>
          <p:cNvSpPr/>
          <p:nvPr userDrawn="1"/>
        </p:nvSpPr>
        <p:spPr>
          <a:xfrm rot="16200000" flipV="1">
            <a:off x="4521579" y="4746940"/>
            <a:ext cx="3124800" cy="36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0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4752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Untertitel links unten"/>
          <p:cNvSpPr>
            <a:spLocks noGrp="1"/>
          </p:cNvSpPr>
          <p:nvPr>
            <p:ph type="body" sz="quarter" idx="31"/>
          </p:nvPr>
        </p:nvSpPr>
        <p:spPr>
          <a:xfrm>
            <a:off x="4800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4" name="Dreieck nach unten"/>
          <p:cNvSpPr/>
          <p:nvPr userDrawn="1"/>
        </p:nvSpPr>
        <p:spPr>
          <a:xfrm flipV="1">
            <a:off x="527999" y="2556000"/>
            <a:ext cx="5448000" cy="27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7" name="Inhaltsplatzhalter oben"/>
          <p:cNvSpPr>
            <a:spLocks noGrp="1"/>
          </p:cNvSpPr>
          <p:nvPr>
            <p:ph sz="quarter" idx="25"/>
          </p:nvPr>
        </p:nvSpPr>
        <p:spPr>
          <a:xfrm>
            <a:off x="436800" y="1620000"/>
            <a:ext cx="11275200" cy="864000"/>
          </a:xfrm>
        </p:spPr>
        <p:txBody>
          <a:bodyPr/>
          <a:lstStyle>
            <a:lvl5pPr marL="1792287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5" name="Untertitel oben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5130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9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7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206000"/>
            <a:ext cx="5520000" cy="525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205999"/>
            <a:ext cx="5520000" cy="525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969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492800" y="1206000"/>
            <a:ext cx="10219200" cy="525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hteck"/>
          <p:cNvSpPr/>
          <p:nvPr userDrawn="1"/>
        </p:nvSpPr>
        <p:spPr>
          <a:xfrm>
            <a:off x="478367" y="1268760"/>
            <a:ext cx="481063" cy="51932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361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10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3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926000"/>
            <a:ext cx="5520000" cy="453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rechts oben"/>
          <p:cNvSpPr>
            <a:spLocks noGrp="1"/>
          </p:cNvSpPr>
          <p:nvPr>
            <p:ph type="body" sz="quarter" idx="3"/>
          </p:nvPr>
        </p:nvSpPr>
        <p:spPr>
          <a:xfrm>
            <a:off x="62352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926000"/>
            <a:ext cx="5520000" cy="4536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links oben"/>
          <p:cNvSpPr>
            <a:spLocks noGrp="1"/>
          </p:cNvSpPr>
          <p:nvPr>
            <p:ph type="body" idx="1"/>
          </p:nvPr>
        </p:nvSpPr>
        <p:spPr>
          <a:xfrm>
            <a:off x="4800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5340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9E07E11-50E5-4022-A918-17FC044EB82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16"/>
          </p:nvPr>
        </p:nvSpPr>
        <p:spPr>
          <a:xfrm>
            <a:off x="436800" y="1620000"/>
            <a:ext cx="112752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97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2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5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000" y="1620000"/>
            <a:ext cx="55200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links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5520267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6800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092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Vergleich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24BB243-2BAD-418B-AFCB-A7A36E49BB3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4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624" y="1620000"/>
            <a:ext cx="55200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Untertitel rechts"/>
          <p:cNvSpPr>
            <a:spLocks noGrp="1"/>
          </p:cNvSpPr>
          <p:nvPr>
            <p:ph type="body" sz="quarter" idx="19"/>
          </p:nvPr>
        </p:nvSpPr>
        <p:spPr>
          <a:xfrm>
            <a:off x="6234192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7" name="Inhaltsplatzhalter links"/>
          <p:cNvSpPr>
            <a:spLocks noGrp="1"/>
          </p:cNvSpPr>
          <p:nvPr>
            <p:ph sz="quarter" idx="17"/>
          </p:nvPr>
        </p:nvSpPr>
        <p:spPr>
          <a:xfrm>
            <a:off x="436799" y="1620000"/>
            <a:ext cx="55200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Untertitel links"/>
          <p:cNvSpPr>
            <a:spLocks noGrp="1"/>
          </p:cNvSpPr>
          <p:nvPr>
            <p:ph type="body" sz="quarter" idx="16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50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19E8FD-EF31-4DC5-B95B-0962AFB1985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ITK Engineering GmbH                                      – vertraulich –</a:t>
            </a:r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25"/>
          </p:nvPr>
        </p:nvSpPr>
        <p:spPr>
          <a:xfrm>
            <a:off x="4800000" y="1619999"/>
            <a:ext cx="6912000" cy="4842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Rechteck unter Bild"/>
          <p:cNvSpPr/>
          <p:nvPr userDrawn="1"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rgbClr val="69768D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rgbClr val="69768D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6569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752000" y="6659999"/>
            <a:ext cx="960000" cy="198000"/>
          </a:xfrm>
          <a:prstGeom prst="rect">
            <a:avLst/>
          </a:prstGeom>
        </p:spPr>
        <p:txBody>
          <a:bodyPr vert="horz" lIns="91412" tIns="45705" rIns="0" bIns="4570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3600000" y="6660000"/>
            <a:ext cx="4992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– vertraulich –</a:t>
            </a:r>
            <a:endParaRPr lang="de-DE" dirty="0"/>
          </a:p>
        </p:txBody>
      </p:sp>
      <p:sp>
        <p:nvSpPr>
          <p:cNvPr id="2" name="Datumsplatzhalter"/>
          <p:cNvSpPr>
            <a:spLocks noGrp="1"/>
          </p:cNvSpPr>
          <p:nvPr>
            <p:ph type="dt" sz="half" idx="2"/>
          </p:nvPr>
        </p:nvSpPr>
        <p:spPr>
          <a:xfrm>
            <a:off x="379200" y="6660000"/>
            <a:ext cx="2880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l">
              <a:defRPr lang="de-DE" sz="80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cxnSp>
        <p:nvCxnSpPr>
          <p:cNvPr id="9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platzhalter"/>
          <p:cNvSpPr>
            <a:spLocks noGrp="1"/>
          </p:cNvSpPr>
          <p:nvPr>
            <p:ph type="body" idx="1"/>
          </p:nvPr>
        </p:nvSpPr>
        <p:spPr bwMode="auto">
          <a:xfrm>
            <a:off x="436800" y="1206000"/>
            <a:ext cx="11275200" cy="525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8" name="Rechteck Kopfzeile"/>
          <p:cNvSpPr/>
          <p:nvPr/>
        </p:nvSpPr>
        <p:spPr>
          <a:xfrm>
            <a:off x="0" y="-17463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027" name="Titelplatzhalter"/>
          <p:cNvSpPr>
            <a:spLocks noGrp="1"/>
          </p:cNvSpPr>
          <p:nvPr>
            <p:ph type="title"/>
          </p:nvPr>
        </p:nvSpPr>
        <p:spPr bwMode="auto">
          <a:xfrm>
            <a:off x="1728451" y="107956"/>
            <a:ext cx="998518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5" rIns="91412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00" y="198000"/>
            <a:ext cx="792000" cy="683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79" r:id="rId3"/>
    <p:sldLayoutId id="2147483880" r:id="rId4"/>
    <p:sldLayoutId id="2147483881" r:id="rId5"/>
    <p:sldLayoutId id="2147483885" r:id="rId6"/>
    <p:sldLayoutId id="2147483886" r:id="rId7"/>
    <p:sldLayoutId id="2147483887" r:id="rId8"/>
    <p:sldLayoutId id="2147483891" r:id="rId9"/>
    <p:sldLayoutId id="2147483892" r:id="rId10"/>
    <p:sldLayoutId id="2147483894" r:id="rId11"/>
    <p:sldLayoutId id="2147483895" r:id="rId12"/>
    <p:sldLayoutId id="2147483888" r:id="rId13"/>
    <p:sldLayoutId id="2147483893" r:id="rId14"/>
    <p:sldLayoutId id="2147483882" r:id="rId15"/>
    <p:sldLayoutId id="2147483905" r:id="rId16"/>
    <p:sldLayoutId id="2147483904" r:id="rId17"/>
    <p:sldLayoutId id="2147483889" r:id="rId18"/>
    <p:sldLayoutId id="2147483898" r:id="rId19"/>
    <p:sldLayoutId id="2147483906" r:id="rId20"/>
    <p:sldLayoutId id="2147483899" r:id="rId21"/>
    <p:sldLayoutId id="2147483907" r:id="rId22"/>
    <p:sldLayoutId id="2147483896" r:id="rId23"/>
    <p:sldLayoutId id="2147483897" r:id="rId24"/>
    <p:sldLayoutId id="2147483900" r:id="rId25"/>
    <p:sldLayoutId id="2147483901" r:id="rId26"/>
    <p:sldLayoutId id="2147483902" r:id="rId27"/>
    <p:sldLayoutId id="2147483903" r:id="rId28"/>
    <p:sldLayoutId id="2147483890" r:id="rId29"/>
    <p:sldLayoutId id="2147483908" r:id="rId3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40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1pPr>
      <a:lvl2pPr marL="534988" indent="-2667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anose="05000000000000000000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803275" indent="-26828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3pPr>
      <a:lvl4pPr marL="1081088" indent="-2778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4pPr>
      <a:lvl5pPr marL="1347788" indent="-2667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trueskill-ranking-system/" TargetMode="External"/><Relationship Id="rId2" Type="http://schemas.openxmlformats.org/officeDocument/2006/relationships/hyperlink" Target="http://trueskil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serware.com/assets/computing-your-skill/The%20Math%20Behind%20TrueSkil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Kicker-Ranking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ITK Hackathon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– vertraulich –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9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994165"/>
            <a:ext cx="5521325" cy="3680883"/>
          </a:xfrm>
        </p:spPr>
      </p:pic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Kickerspieler</a:t>
            </a:r>
            <a:r>
              <a:rPr lang="de-DE" dirty="0"/>
              <a:t> können sich mit Token an PC/Pi authentifizieren und nach dem Spiel das Ergebnis eintragen</a:t>
            </a:r>
          </a:p>
          <a:p>
            <a:r>
              <a:rPr lang="de-DE" dirty="0"/>
              <a:t>System berechnet Bewertung für jeden Spieler und erstellt Rangliste</a:t>
            </a:r>
          </a:p>
          <a:p>
            <a:r>
              <a:rPr lang="de-DE" dirty="0"/>
              <a:t>Später evtl. auch mal Statistiken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</p:spTree>
    <p:extLst>
      <p:ext uri="{BB962C8B-B14F-4D97-AF65-F5344CB8AC3E}">
        <p14:creationId xmlns:p14="http://schemas.microsoft.com/office/powerpoint/2010/main" val="4071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1F6F7-8759-4CA7-BA44-5981241108E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2" y="2564606"/>
            <a:ext cx="2895600" cy="2540000"/>
          </a:xfrm>
        </p:spPr>
      </p:pic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Basiert auf ELO (Schach)</a:t>
            </a:r>
          </a:p>
          <a:p>
            <a:r>
              <a:rPr lang="de-DE" dirty="0"/>
              <a:t>Entwickelt von Microsoft Research für Xbox Live</a:t>
            </a:r>
          </a:p>
          <a:p>
            <a:r>
              <a:rPr lang="de-DE" dirty="0"/>
              <a:t>Unterstützt auch Spiele mit mehr als zwei Spielern</a:t>
            </a:r>
          </a:p>
          <a:p>
            <a:r>
              <a:rPr lang="de-DE" dirty="0" err="1"/>
              <a:t>Skill</a:t>
            </a:r>
            <a:r>
              <a:rPr lang="de-DE" dirty="0"/>
              <a:t> wird für jeden Spieler als Normalverteilung dargestellt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 Als Python-Paket verfügbar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TrueSkill</a:t>
            </a:r>
            <a:r>
              <a:rPr lang="de-DE" dirty="0"/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7144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49D0D-4F84-4BF7-BB4D-3D4653E2CF1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ITK Engineering GmbH                                      – vertraulich –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http://trueskill.org/</a:t>
            </a:r>
            <a:endParaRPr lang="de-DE" dirty="0"/>
          </a:p>
          <a:p>
            <a:r>
              <a:rPr lang="de-DE" dirty="0">
                <a:hlinkClick r:id="rId3"/>
              </a:rPr>
              <a:t>https://www.microsoft.com/en-us/research/project/trueskill-ranking-system/</a:t>
            </a:r>
            <a:endParaRPr lang="de-DE" dirty="0"/>
          </a:p>
          <a:p>
            <a:r>
              <a:rPr lang="de-DE">
                <a:hlinkClick r:id="rId4"/>
              </a:rPr>
              <a:t>http://www.moserware.com/2010/03/computing-your-skill.html</a:t>
            </a:r>
          </a:p>
          <a:p>
            <a:r>
              <a:rPr lang="de-DE" dirty="0">
                <a:hlinkClick r:id="rId4"/>
              </a:rPr>
              <a:t>http://www.moserware.com/assets/computing-your-skill/The%20Math%20Behind%20TrueSkill.pdf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Infos</a:t>
            </a:r>
          </a:p>
        </p:txBody>
      </p:sp>
    </p:spTree>
    <p:extLst>
      <p:ext uri="{BB962C8B-B14F-4D97-AF65-F5344CB8AC3E}">
        <p14:creationId xmlns:p14="http://schemas.microsoft.com/office/powerpoint/2010/main" val="2025747960"/>
      </p:ext>
    </p:extLst>
  </p:cSld>
  <p:clrMapOvr>
    <a:masterClrMapping/>
  </p:clrMapOvr>
</p:sld>
</file>

<file path=ppt/theme/theme1.xml><?xml version="1.0" encoding="utf-8"?>
<a:theme xmlns:a="http://schemas.openxmlformats.org/drawingml/2006/main" name="ITK Vorlagenmaster 4:3 V2.0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Vorlagenmaster_16_9.potx" id="{CD51C2A9-CCAF-4FE3-BF01-7320ED2F008F}" vid="{8F01FDE7-646A-4D38-9846-34F25EBABED6}"/>
    </a:ext>
  </a:extLst>
</a:theme>
</file>

<file path=ppt/theme/theme2.xml><?xml version="1.0" encoding="utf-8"?>
<a:theme xmlns:a="http://schemas.openxmlformats.org/drawingml/2006/main" name="Larissa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 3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ITK_Vorlagenmaster_16_9</Template>
  <TotalTime>0</TotalTime>
  <Words>159</Words>
  <Application>Microsoft Office PowerPoint</Application>
  <PresentationFormat>Breitbild</PresentationFormat>
  <Paragraphs>28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Segoe UI</vt:lpstr>
      <vt:lpstr>Cambria</vt:lpstr>
      <vt:lpstr>Georgia</vt:lpstr>
      <vt:lpstr>Wingdings</vt:lpstr>
      <vt:lpstr>Arial</vt:lpstr>
      <vt:lpstr>ITK Vorlagenmaster 4:3 V2.0</vt:lpstr>
      <vt:lpstr>ITK Hackathon</vt:lpstr>
      <vt:lpstr>Ziel</vt:lpstr>
      <vt:lpstr>TrueSkill™</vt:lpstr>
      <vt:lpstr>Mehr Infos</vt:lpstr>
    </vt:vector>
  </TitlesOfParts>
  <Company>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Hackathon</dc:title>
  <dc:creator>Thomas Pfeiffer</dc:creator>
  <cp:lastModifiedBy>Thomas Pfeiffer</cp:lastModifiedBy>
  <cp:revision>5</cp:revision>
  <cp:lastPrinted>2016-05-20T07:46:22Z</cp:lastPrinted>
  <dcterms:created xsi:type="dcterms:W3CDTF">2017-11-15T14:22:03Z</dcterms:created>
  <dcterms:modified xsi:type="dcterms:W3CDTF">2017-11-15T14:42:46Z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odulnummer">
    <vt:lpwstr>&lt;Modulnummer&gt;</vt:lpwstr>
  </property>
  <property fmtid="{D5CDD505-2E9C-101B-9397-08002B2CF9AE}" pid="3" name="Dokumentnummer">
    <vt:lpwstr>3010D6DE</vt:lpwstr>
  </property>
  <property fmtid="{D5CDD505-2E9C-101B-9397-08002B2CF9AE}" pid="4" name="Version">
    <vt:lpwstr>2.1.2</vt:lpwstr>
  </property>
  <property fmtid="{D5CDD505-2E9C-101B-9397-08002B2CF9AE}" pid="5" name="_ConfidentialityClass">
    <vt:lpwstr>vertraulich</vt:lpwstr>
  </property>
  <property fmtid="{D5CDD505-2E9C-101B-9397-08002B2CF9AE}" pid="6" name="Gültigkeitsdatum">
    <vt:lpwstr>07.02.2017</vt:lpwstr>
  </property>
</Properties>
</file>