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E7069-E80D-4A51-A070-D1BF36C73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B0F213-2308-4056-A16E-FE752AC62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8C3B9-9E24-483F-9BD5-771B4DDF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5E4116-D765-42E6-B5BB-D9A523B9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05A42D-67B8-49D4-B1E3-85B11CE0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71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12CFC-4C71-4001-944E-D95A42F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3E5888-BFD7-4437-8EE4-F5BCC3A2C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B67ABD-C5CB-43EB-B9F3-2E48F2E1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E05890-5524-4C4E-8992-DAF99B21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A5C7A5-40EA-4122-A763-8AF17957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53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F167B2-1965-46FD-A52B-F628B128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146110-045F-4DC2-9FC8-1C3AF1E9F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EEF6D3-88B4-4793-8455-F644B495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7E2AEA-CFE1-4FE6-BB40-97261731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10FE5C-E1A3-4D0D-B513-9DF33FB4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2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2BF8-367C-4958-8A35-A7647948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BA7A4-809D-46E1-BD9E-BF58192F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B9421-17F0-474C-97E5-6C340F84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F9B5D-DDEB-48A2-9A6C-E1E52F4E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4E0280-0FC9-4DE2-9B76-35B9184E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91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5BA4A-2115-4ED4-9EA4-3121F68C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2DCC8A-5ECF-4A1C-B86B-8C173BBF4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2BD30-0552-430F-B468-F500E5FB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8D760-20FD-4F1E-93F1-56F01D79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749E9-B954-47CD-87C4-AB8A01CE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5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37B2B-5A72-4621-9BA2-626D1C3E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48895-1EAD-47AA-A392-CDBE2EE13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222D8D-6D96-4B09-8245-F11045FDC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7C50D6-89F6-45D7-B76D-C7FAC0BC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A5B623-BC34-4345-BA1C-C9B7CB08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8F8C5-CD24-4167-A2FD-E32BCA67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1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D2179-6866-43C8-A7B5-36F6D729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155D26-732A-4B0A-A7B4-1CAB78EF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3D9FF2-8BB3-4E95-89B3-3CD25ACA1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3C57DB-79E0-47EB-A2EB-467E06A6F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F3D157-3908-4E10-BBD0-ED122783D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B054FA-DCD1-4A70-8E00-46B4073A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1BAB59-D3C5-4888-833B-B5287077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8A704B-FB67-4CCC-9EAA-AA929E7C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3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C3061-FD63-42EE-8A04-0B1CF7B3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0334B0-BBA1-4475-86B5-752A885E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FCE9C6-8C84-42CB-A390-2D26486E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9435D8-0B97-45A8-AED8-16F11AE4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FE6972-81C6-4174-A4FE-359F5057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15139C-320D-480D-8820-3BB6C1AE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60FA69-67E0-479A-81FD-329B22DB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3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8A7D0-17CE-4EB5-8B42-91B43DDA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622B3-4F0B-4CEC-A0B8-5A56F0CE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E57452-EF20-4BC4-8515-0FB4E5BB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969DF5-F93F-410D-B015-6015A877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627D40-2A4E-4BA2-B2B4-A5E5F42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46E8D4-C623-46BC-8F4C-D7B370B3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29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21354-8F0A-4CB3-AEFF-9CD4335F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F8FBA4-973B-42C2-BC4E-303629C21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FE6F56-ABAF-4599-A11B-885C446FB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1F9377-4189-42DD-A808-5CFA9740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13F984-AA2C-4C53-9D99-EC1F251E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03665-5371-4B43-966B-48CF390F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2208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974A4-C6A7-4EDA-94F2-F8D491C5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E16A27-6942-4197-8A3B-340339CE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EE2956-8160-4670-AF2C-8496685ED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AF7D3D-AC92-4B93-9822-2B4FF0A10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CE56AF-08CF-4E43-94DD-93FAA8CDA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99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"/>
            <a:ext cx="11472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 i="0">
                <a:solidFill>
                  <a:srgbClr val="003366"/>
                </a:solidFill>
                <a:latin typeface="Calibri"/>
              </a:rPr>
              <a:t>Пример изображения</a:t>
            </a:r>
          </a:p>
        </p:txBody>
      </p:sp>
      <p:pic>
        <p:nvPicPr>
          <p:cNvPr id="3" name="Picture 2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00" y="900000"/>
            <a:ext cx="2493000" cy="2493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0" y="3393000"/>
            <a:ext cx="5556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0" i="0">
                <a:solidFill>
                  <a:srgbClr val="333333"/>
                </a:solidFill>
                <a:latin typeface="Calibri"/>
              </a:rPr>
              <a:t>Картинка 1</a:t>
            </a:r>
          </a:p>
        </p:txBody>
      </p:sp>
      <p:pic>
        <p:nvPicPr>
          <p:cNvPr id="5" name="Picture 4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500" y="900000"/>
            <a:ext cx="2493000" cy="249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76000" y="3393000"/>
            <a:ext cx="5556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0" i="0">
                <a:solidFill>
                  <a:srgbClr val="333333"/>
                </a:solidFill>
                <a:latin typeface="Calibri"/>
              </a:rPr>
              <a:t>Картинка 1</a:t>
            </a:r>
          </a:p>
        </p:txBody>
      </p:sp>
      <p:pic>
        <p:nvPicPr>
          <p:cNvPr id="7" name="Picture 6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500" y="3969000"/>
            <a:ext cx="2493000" cy="2493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0000" y="6462000"/>
            <a:ext cx="5556000" cy="2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0" i="0">
                <a:solidFill>
                  <a:srgbClr val="333333"/>
                </a:solidFill>
                <a:latin typeface="Calibri"/>
              </a:rPr>
              <a:t>Картинка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200" b="1" i="0">
                <a:solidFill>
                  <a:srgbClr val="003366"/>
                </a:solidFill>
                <a:latin typeface="Calibri"/>
              </a:rPr>
              <a:t>Таблица с результатами (Часть 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200" b="1" i="0">
                <a:solidFill>
                  <a:srgbClr val="003366"/>
                </a:solidFill>
                <a:latin typeface="Calibri"/>
              </a:rPr>
              <a:t>Таблица с результатами (Часть 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246.3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287.6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328.9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200" b="1" i="0">
                <a:solidFill>
                  <a:srgbClr val="003366"/>
                </a:solidFill>
                <a:latin typeface="Calibri"/>
              </a:rPr>
              <a:t>Таблица с результатами (Часть 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370.2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411.5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452.8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494.1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200" b="1" i="0">
                <a:solidFill>
                  <a:srgbClr val="003366"/>
                </a:solidFill>
                <a:latin typeface="Calibri"/>
              </a:rPr>
              <a:t>Таблица с результатами (Часть 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535.4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576.7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659.3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200" b="1" i="0">
                <a:solidFill>
                  <a:srgbClr val="003366"/>
                </a:solidFill>
                <a:latin typeface="Calibri"/>
              </a:rPr>
              <a:t>Таблица с результатами (Часть 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825625"/>
          <a:ext cx="1051559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75"/>
                <a:gridCol w="2122189"/>
                <a:gridCol w="5882234"/>
              </a:tblGrid>
              <a:tr h="254000"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Khinkali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700.6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take a girl out to eat, but nothing more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Manti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741.9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grated peppers, who really know what they want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Poses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783.2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 For truly true connoisseurs of delicious food and good rest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Rolls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824.5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To feed a girl at home, an expensive thing made of rice and fish and a lot of fat, some people like it, I don't judge, but I need the text here to be as long as possible, so I'll write a few more words about it. The end</a:t>
                      </a:r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Product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2000" b="0" i="0">
                          <a:solidFill>
                            <a:srgbClr val="000000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200" b="1" i="0">
                <a:solidFill>
                  <a:srgbClr val="003366"/>
                </a:solidFill>
                <a:latin typeface="Calibri"/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800" b="0" i="0">
                <a:solidFill>
                  <a:srgbClr val="333333"/>
                </a:solidFill>
                <a:latin typeface="Calibri"/>
              </a:rPr>
              <a:t>Резюме и рекомендации</a:t>
            </a:r>
          </a:p>
          <a:p>
            <a:pPr algn="l"/>
            <a:r>
              <a:rPr sz="1000" b="0" i="1">
                <a:solidFill>
                  <a:srgbClr val="777777"/>
                </a:solidFill>
                <a:latin typeface="Calibri"/>
              </a:rPr>
              <a:t>Система работает как ожидалось...</a:t>
            </a:r>
          </a:p>
          <a:p>
            <a:pPr algn="l"/>
            <a:r>
              <a:rPr sz="1800" b="0" i="0">
                <a:solidFill>
                  <a:srgbClr val="333333"/>
                </a:solidFill>
                <a:latin typeface="Calibri"/>
              </a:rPr>
              <a:t>Дополнительные выводы</a:t>
            </a:r>
          </a:p>
          <a:p>
            <a:pPr algn="l"/>
            <a:r>
              <a:rPr sz="1000" b="0" i="1">
                <a:solidFill>
                  <a:srgbClr val="777777"/>
                </a:solidFill>
                <a:latin typeface="Calibri"/>
              </a:rPr>
              <a:t>Следующие шаги обсуждаются отдельно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Тема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Слава Челондаев</dc:creator>
  <cp:lastModifiedBy>Слава Челондаев</cp:lastModifiedBy>
  <cp:revision>2</cp:revision>
  <dcterms:created xsi:type="dcterms:W3CDTF">2025-07-08T08:52:58Z</dcterms:created>
  <dcterms:modified xsi:type="dcterms:W3CDTF">2025-07-08T09:01:06Z</dcterms:modified>
</cp:coreProperties>
</file>