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7/9/2025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0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Arial Black</vt:lpstr>
      <vt:lpstr>Wingdings</vt:lpstr>
      <vt:lpstr>Дерево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Слава Челондаев</dc:creator>
  <cp:lastModifiedBy>Слава Челондаев</cp:lastModifiedBy>
  <cp:revision>1</cp:revision>
  <dcterms:created xsi:type="dcterms:W3CDTF">2025-07-09T12:20:21Z</dcterms:created>
  <dcterms:modified xsi:type="dcterms:W3CDTF">2025-07-09T12:20:51Z</dcterms:modified>
</cp:coreProperties>
</file>