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7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3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78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0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1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1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4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6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46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C743F4-8769-40B4-85DF-6CB8DE9F66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8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3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BC6B-C424-D384-3F67-0FEB118B9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395289"/>
            <a:ext cx="4704982" cy="2226688"/>
          </a:xfrm>
        </p:spPr>
        <p:txBody>
          <a:bodyPr>
            <a:normAutofit fontScale="90000"/>
          </a:bodyPr>
          <a:lstStyle/>
          <a:p>
            <a:r>
              <a:rPr lang="en-AU" dirty="0"/>
              <a:t>Bootcamp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7EE2-1964-AA1B-0250-76AB3A35D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AU" dirty="0"/>
              <a:t>Created by</a:t>
            </a:r>
          </a:p>
          <a:p>
            <a:pPr marL="457200" indent="-457200">
              <a:buAutoNum type="arabicPeriod"/>
            </a:pPr>
            <a:r>
              <a:rPr lang="en-AU" dirty="0"/>
              <a:t>Solomon Dias</a:t>
            </a:r>
          </a:p>
          <a:p>
            <a:pPr marL="457200" indent="-457200">
              <a:buAutoNum type="arabicPeriod"/>
            </a:pPr>
            <a:r>
              <a:rPr lang="en-AU" dirty="0"/>
              <a:t>Minh Bui</a:t>
            </a:r>
          </a:p>
        </p:txBody>
      </p:sp>
      <p:pic>
        <p:nvPicPr>
          <p:cNvPr id="4" name="Picture 3" descr="Pens and rulers">
            <a:extLst>
              <a:ext uri="{FF2B5EF4-FFF2-40B4-BE49-F238E27FC236}">
                <a16:creationId xmlns:a16="http://schemas.microsoft.com/office/drawing/2014/main" id="{6CBD1602-5044-14DA-5EFF-CD1533B7A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2" r="23493" b="-2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B01B-AB36-4858-D163-2F097E72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99982" cy="383857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US Federal interest rates on global stock indices.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075DA-B93A-DDF6-ACA5-545E2908EFED}"/>
              </a:ext>
            </a:extLst>
          </p:cNvPr>
          <p:cNvSpPr txBox="1"/>
          <p:nvPr/>
        </p:nvSpPr>
        <p:spPr>
          <a:xfrm>
            <a:off x="6654801" y="1079499"/>
            <a:ext cx="4451350" cy="4689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2000" spc="50" dirty="0">
                <a:solidFill>
                  <a:schemeClr val="tx1">
                    <a:alpha val="60000"/>
                  </a:schemeClr>
                </a:solidFill>
              </a:rPr>
              <a:t>NASDAQ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2000" spc="50" dirty="0">
                <a:solidFill>
                  <a:schemeClr val="tx1">
                    <a:alpha val="60000"/>
                  </a:schemeClr>
                </a:solidFill>
              </a:rPr>
              <a:t>ASX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2000" spc="50" dirty="0">
                <a:solidFill>
                  <a:schemeClr val="tx1">
                    <a:alpha val="60000"/>
                  </a:schemeClr>
                </a:solidFill>
              </a:rPr>
              <a:t>TSX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2000" spc="50" dirty="0">
                <a:solidFill>
                  <a:schemeClr val="tx1">
                    <a:alpha val="60000"/>
                  </a:schemeClr>
                </a:solidFill>
              </a:rPr>
              <a:t>FTSE 100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2000" spc="50" dirty="0">
                <a:solidFill>
                  <a:schemeClr val="tx1">
                    <a:alpha val="60000"/>
                  </a:schemeClr>
                </a:solidFill>
              </a:rPr>
              <a:t>IMOEX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2000" spc="50" dirty="0" err="1">
                <a:solidFill>
                  <a:schemeClr val="tx1">
                    <a:alpha val="60000"/>
                  </a:schemeClr>
                </a:solidFill>
              </a:rPr>
              <a:t>Nekki</a:t>
            </a:r>
            <a:r>
              <a:rPr lang="en-US" sz="2000" spc="50" dirty="0">
                <a:solidFill>
                  <a:schemeClr val="tx1">
                    <a:alpha val="60000"/>
                  </a:schemeClr>
                </a:solidFill>
              </a:rPr>
              <a:t> 225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2000" spc="50" dirty="0">
                <a:solidFill>
                  <a:schemeClr val="tx1">
                    <a:alpha val="60000"/>
                  </a:schemeClr>
                </a:solidFill>
              </a:rPr>
              <a:t>Sensex</a:t>
            </a:r>
          </a:p>
        </p:txBody>
      </p:sp>
    </p:spTree>
    <p:extLst>
      <p:ext uri="{BB962C8B-B14F-4D97-AF65-F5344CB8AC3E}">
        <p14:creationId xmlns:p14="http://schemas.microsoft.com/office/powerpoint/2010/main" val="18625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234D69-F617-8FD4-8597-B71F4B89EFE8}"/>
              </a:ext>
            </a:extLst>
          </p:cNvPr>
          <p:cNvSpPr txBox="1"/>
          <p:nvPr/>
        </p:nvSpPr>
        <p:spPr>
          <a:xfrm>
            <a:off x="4184073" y="166253"/>
            <a:ext cx="593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5F7AB-4C98-97B2-7A28-7E2215D2EF8F}"/>
              </a:ext>
            </a:extLst>
          </p:cNvPr>
          <p:cNvSpPr txBox="1"/>
          <p:nvPr/>
        </p:nvSpPr>
        <p:spPr>
          <a:xfrm>
            <a:off x="932873" y="1025236"/>
            <a:ext cx="84420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sz="2800" dirty="0"/>
              <a:t>All Stock indices have reacted to the US Federal interest rates in the past 10 years.</a:t>
            </a:r>
          </a:p>
          <a:p>
            <a:pPr marL="342900" indent="-342900">
              <a:buAutoNum type="arabicPeriod"/>
            </a:pPr>
            <a:r>
              <a:rPr lang="en-AU" sz="2800" dirty="0"/>
              <a:t>All indices fell when COVID hit in 2020.</a:t>
            </a:r>
          </a:p>
          <a:p>
            <a:pPr marL="342900" indent="-342900">
              <a:buAutoNum type="arabicPeriod"/>
            </a:pPr>
            <a:r>
              <a:rPr lang="en-AU" sz="2800" dirty="0"/>
              <a:t>All the stock markets shot right back up when US Fed reduced their rates.</a:t>
            </a:r>
          </a:p>
          <a:p>
            <a:pPr marL="342900" indent="-342900">
              <a:buAutoNum type="arabicPeriod"/>
            </a:pPr>
            <a:r>
              <a:rPr lang="en-AU" sz="2800" dirty="0"/>
              <a:t>After Covid some stock market indices have stopped reacting to the Fed Rates. </a:t>
            </a:r>
            <a:r>
              <a:rPr lang="en-AU" sz="2800" dirty="0" err="1"/>
              <a:t>Eg</a:t>
            </a:r>
            <a:r>
              <a:rPr lang="en-AU" sz="2800" dirty="0"/>
              <a:t> Sensex.</a:t>
            </a:r>
          </a:p>
          <a:p>
            <a:pPr marL="342900" indent="-342900">
              <a:buAutoNum type="arabicPeriod"/>
            </a:pPr>
            <a:r>
              <a:rPr lang="en-AU" sz="2800" dirty="0"/>
              <a:t> Nothing unusual in the plots. </a:t>
            </a:r>
          </a:p>
          <a:p>
            <a:pPr marL="342900" indent="-342900">
              <a:buAutoNum type="arabicPeriod"/>
            </a:pPr>
            <a:r>
              <a:rPr lang="en-AU" sz="2800" dirty="0"/>
              <a:t>Interesting fact Stock market indices have kept rising higher after</a:t>
            </a:r>
            <a:r>
              <a:rPr lang="en-AU" dirty="0"/>
              <a:t> </a:t>
            </a:r>
            <a:r>
              <a:rPr lang="en-AU" sz="2400" dirty="0"/>
              <a:t>each fall.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95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88E6-A9FA-6C28-55D1-05CE7AB2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C4027-6283-5EF8-1F7B-EAF05839BC38}"/>
              </a:ext>
            </a:extLst>
          </p:cNvPr>
          <p:cNvSpPr txBox="1"/>
          <p:nvPr/>
        </p:nvSpPr>
        <p:spPr>
          <a:xfrm>
            <a:off x="1173018" y="2576944"/>
            <a:ext cx="9984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sz="2800" dirty="0"/>
              <a:t>Can plot Federal interest rates with other national interest rates to see the reactions.</a:t>
            </a:r>
          </a:p>
          <a:p>
            <a:pPr marL="342900" indent="-342900">
              <a:buAutoNum type="arabicPeriod"/>
            </a:pPr>
            <a:r>
              <a:rPr lang="en-AU" sz="2800" dirty="0"/>
              <a:t>Can use national interest rates vs Federal interest rates and stock market to provide a correlation. </a:t>
            </a:r>
          </a:p>
          <a:p>
            <a:pPr marL="342900" indent="-342900">
              <a:buAutoNum type="arabicPeriod"/>
            </a:pPr>
            <a:r>
              <a:rPr lang="en-AU" sz="2800" dirty="0"/>
              <a:t>Create a statistical analysis on the plots to predict future rises and falls to certain extent.</a:t>
            </a:r>
          </a:p>
        </p:txBody>
      </p:sp>
    </p:spTree>
    <p:extLst>
      <p:ext uri="{BB962C8B-B14F-4D97-AF65-F5344CB8AC3E}">
        <p14:creationId xmlns:p14="http://schemas.microsoft.com/office/powerpoint/2010/main" val="14807305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159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Gallery</vt:lpstr>
      <vt:lpstr>Bootcamp Project 1</vt:lpstr>
      <vt:lpstr>Impact of US Federal interest rates on global stock indices.</vt:lpstr>
      <vt:lpstr>PowerPoint Presentation</vt:lpstr>
      <vt:lpstr>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Project 1</dc:title>
  <dc:creator>solomon dias</dc:creator>
  <cp:lastModifiedBy>solomon dias</cp:lastModifiedBy>
  <cp:revision>2</cp:revision>
  <dcterms:created xsi:type="dcterms:W3CDTF">2022-11-14T09:19:59Z</dcterms:created>
  <dcterms:modified xsi:type="dcterms:W3CDTF">2022-11-14T13:17:57Z</dcterms:modified>
</cp:coreProperties>
</file>