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F8E9-D33F-48EA-9A73-80B6B1374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58E4C-2270-404B-9A99-468F7FE4B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60A3-7B04-4CF0-8B3B-2D42A868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9A14-77EE-46F5-BBF7-AD7FCCC1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135B-AE37-41EA-8318-3DC24390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E73D-3BAA-49BD-B18D-52E1B642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0CD0A-A372-4F0A-BD38-BD48AC0C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4FF9-74EF-4D28-9632-ECB5EE63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D395-F403-4C9E-B843-5C061FD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FFB1-5972-416F-BD87-DA43B68B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5D559-3CC6-4DB9-8961-369D522C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8033A-9152-4F1E-9A15-BA6677A3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36E0-B66A-40B7-B827-D2B413FC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A307-6CDD-4515-A90F-566242DF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06C7-43A7-455F-B7ED-CC63F691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F0A-E32C-45B0-B5E6-19BE3086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0FF9-EB4E-414E-80CD-3104CD19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B2D1-3CE7-4E5A-9C34-F668935C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298A-D45C-4470-AF33-5A2319DC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4F00-EA50-462C-B9B6-3B0207D6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0D50-95D1-4E8D-A43A-9D9725D8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5AFB-3C7B-442A-9E70-66148E29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ED1C-AE2C-46A6-8D0A-C8D05429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C61D-3A6E-462B-B8DB-B1980C51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DC167-6B33-4CAC-BA72-C3572EC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9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B856-5356-4C76-9A1C-2A1CC28B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E7CB-9911-4A11-9554-AA099F21F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1ACBE-9D82-40F2-B9AB-0E882EB3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5AEE8-1961-4C96-8177-5AD1446B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964D4-E57B-4A13-8830-09AA7723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6DF3-4A89-4754-B183-94A01A05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C152-4E72-477A-BD39-503049DE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F1C6D-DD48-40A7-B834-B7E120FD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305DD-8C76-4D21-8A86-A25A60FA3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71E7-DD0E-4BE0-ADD7-ACCCBDBD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38C30-6C2E-45A8-8C6A-0BEC4F563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66E19-6626-49C2-B5DA-EDE08AC8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ABCE3-FCCA-4E1D-BB5F-6D0FD70E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459B9-FF35-4365-9880-BBA6D82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F95B-951F-41D2-839D-A7DDDBB8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9ACA8-3B1D-4D43-9E39-21267017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62FE8-8B4F-4889-8891-F7D9804F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8754-5152-4091-A9F9-216ECDC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F0F65-6855-4509-B093-711CE3D4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06D4-2A85-4664-8EC7-83941357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A4017-FF58-4CD8-9C7C-B8D96301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4F8C-E941-4252-8B8E-9DE3711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FA30-3E29-4984-BBAD-E82FE986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ED74-CC53-440B-B8BE-BC59ED93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F92F9-9A45-4987-B382-2BB61D78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5103-33A4-49DE-8215-4E534DB0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4010-8D21-4B24-A633-E85CAC26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EDD2-BEEF-4D20-8F62-C99BCD36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00B71-29C1-40E8-A8D0-3DD01F487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F9A0D-B095-4123-9979-44DB9DC7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0641-A030-4EC2-9B3B-A05CB1FA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2F21-B58C-490A-8CFA-440BE893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96C6-C368-4A9D-8A70-B44A3CA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0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C44C9-9C21-48A2-88ED-EF6C6488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72AF-5442-4C4B-B5B0-CC9BF233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9725-C981-4305-A924-BA104FC04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78F0-07FC-45B6-971F-1B7A0166E44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A2D8-38C7-455A-8607-12015307A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CCDC-DA31-4FA7-AE46-1FBF8AA4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6266-D4FB-41AE-92A1-CAFCFA85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9E6B9F-0C15-4B62-80AC-C87AC1230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" t="11488" r="10719" b="10300"/>
          <a:stretch/>
        </p:blipFill>
        <p:spPr>
          <a:xfrm>
            <a:off x="828805" y="748430"/>
            <a:ext cx="10534389" cy="53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5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2EBA6-CAB8-4DA9-9382-FFF6457257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t="10757" r="6815" b="10118"/>
          <a:stretch/>
        </p:blipFill>
        <p:spPr>
          <a:xfrm>
            <a:off x="501040" y="739036"/>
            <a:ext cx="10860067" cy="54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2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solomonmuriuki97@outlook.com</dc:creator>
  <cp:lastModifiedBy>solomonmuriuki97@outlook.com</cp:lastModifiedBy>
  <cp:revision>2</cp:revision>
  <dcterms:created xsi:type="dcterms:W3CDTF">2023-02-19T06:35:32Z</dcterms:created>
  <dcterms:modified xsi:type="dcterms:W3CDTF">2023-02-19T06:40:41Z</dcterms:modified>
</cp:coreProperties>
</file>