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540FA-7223-41DD-93AF-96307B3A997C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D151B-CFA5-4D5C-ACCB-45F3973490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77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D151B-CFA5-4D5C-ACCB-45F3973490D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98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E1D2-8C46-49BD-8D4E-C3249B36E0A6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15C6-7000-4F80-8CA7-C4E0B5A1D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58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E1D2-8C46-49BD-8D4E-C3249B36E0A6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15C6-7000-4F80-8CA7-C4E0B5A1D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89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E1D2-8C46-49BD-8D4E-C3249B36E0A6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15C6-7000-4F80-8CA7-C4E0B5A1D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44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E1D2-8C46-49BD-8D4E-C3249B36E0A6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15C6-7000-4F80-8CA7-C4E0B5A1D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9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E1D2-8C46-49BD-8D4E-C3249B36E0A6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15C6-7000-4F80-8CA7-C4E0B5A1D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8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E1D2-8C46-49BD-8D4E-C3249B36E0A6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15C6-7000-4F80-8CA7-C4E0B5A1D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57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E1D2-8C46-49BD-8D4E-C3249B36E0A6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15C6-7000-4F80-8CA7-C4E0B5A1D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86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E1D2-8C46-49BD-8D4E-C3249B36E0A6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15C6-7000-4F80-8CA7-C4E0B5A1D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6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E1D2-8C46-49BD-8D4E-C3249B36E0A6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15C6-7000-4F80-8CA7-C4E0B5A1D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69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E1D2-8C46-49BD-8D4E-C3249B36E0A6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15C6-7000-4F80-8CA7-C4E0B5A1D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7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E1D2-8C46-49BD-8D4E-C3249B36E0A6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15C6-7000-4F80-8CA7-C4E0B5A1D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1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E1D2-8C46-49BD-8D4E-C3249B36E0A6}" type="datetimeFigureOut">
              <a:rPr lang="ru-RU" smtClean="0"/>
              <a:t>30.05.2017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15C6-7000-4F80-8CA7-C4E0B5A1D2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3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артинки по запросу голосова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847" y="1463007"/>
            <a:ext cx="3180177" cy="171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575711"/>
            <a:ext cx="9144000" cy="2387600"/>
          </a:xfrm>
        </p:spPr>
        <p:txBody>
          <a:bodyPr/>
          <a:lstStyle/>
          <a:p>
            <a:r>
              <a:rPr lang="ru-RU" dirty="0"/>
              <a:t>Система электронного голосования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07696" y="3359425"/>
            <a:ext cx="3760303" cy="3101009"/>
          </a:xfrm>
        </p:spPr>
        <p:txBody>
          <a:bodyPr>
            <a:normAutofit fontScale="92500"/>
          </a:bodyPr>
          <a:lstStyle/>
          <a:p>
            <a:r>
              <a:rPr lang="ru-RU" dirty="0"/>
              <a:t>Выполнили: </a:t>
            </a:r>
          </a:p>
          <a:p>
            <a:r>
              <a:rPr lang="ru-RU" dirty="0" err="1"/>
              <a:t>Завойкин</a:t>
            </a:r>
            <a:r>
              <a:rPr lang="ru-RU" dirty="0"/>
              <a:t> А., </a:t>
            </a:r>
          </a:p>
          <a:p>
            <a:r>
              <a:rPr lang="ru-RU" dirty="0"/>
              <a:t>Голубев И., </a:t>
            </a:r>
          </a:p>
          <a:p>
            <a:r>
              <a:rPr lang="ru-RU" dirty="0"/>
              <a:t>Козлов А.</a:t>
            </a:r>
          </a:p>
          <a:p>
            <a:r>
              <a:rPr lang="ru-RU" dirty="0"/>
              <a:t>ИТ-11МО</a:t>
            </a:r>
          </a:p>
          <a:p>
            <a:endParaRPr lang="ru-RU" dirty="0"/>
          </a:p>
          <a:p>
            <a:r>
              <a:rPr lang="ru-RU" dirty="0"/>
              <a:t>Преподаватель: Ларина Ю.А.</a:t>
            </a:r>
          </a:p>
        </p:txBody>
      </p:sp>
      <p:pic>
        <p:nvPicPr>
          <p:cNvPr id="1026" name="Picture 2" descr="Картинки по запросу голосова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14" y="3148149"/>
            <a:ext cx="5624285" cy="337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00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1114" y="134302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27" y="1120231"/>
            <a:ext cx="6949806" cy="5576660"/>
          </a:xfrm>
        </p:spPr>
      </p:pic>
    </p:spTree>
    <p:extLst>
      <p:ext uri="{BB962C8B-B14F-4D97-AF65-F5344CB8AC3E}">
        <p14:creationId xmlns:p14="http://schemas.microsoft.com/office/powerpoint/2010/main" val="65543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ru-RU" dirty="0"/>
              <a:t>избиратели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37" y="1512115"/>
            <a:ext cx="9519726" cy="5032375"/>
          </a:xfrm>
        </p:spPr>
      </p:pic>
      <p:pic>
        <p:nvPicPr>
          <p:cNvPr id="3074" name="Picture 2" descr="Картинки по запросу голосова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14" y="0"/>
            <a:ext cx="2918550" cy="209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4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ru-RU" dirty="0"/>
              <a:t>администратор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8" y="1888376"/>
            <a:ext cx="10061443" cy="4573383"/>
          </a:xfrm>
        </p:spPr>
      </p:pic>
      <p:pic>
        <p:nvPicPr>
          <p:cNvPr id="2050" name="Picture 2" descr="Картинки по запросу голосовани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838" y="365125"/>
            <a:ext cx="3793217" cy="252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7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информации о кандидате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640" y="1690688"/>
            <a:ext cx="10990308" cy="5076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068" y="0"/>
            <a:ext cx="2743200" cy="2743200"/>
          </a:xfrm>
          <a:prstGeom prst="rect">
            <a:avLst/>
          </a:prstGeom>
        </p:spPr>
      </p:pic>
      <p:pic>
        <p:nvPicPr>
          <p:cNvPr id="5" name="Picture 2" descr="Картинки по запросу голосуй не голосуй все равно получишь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286" y="3458902"/>
            <a:ext cx="2759228" cy="274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32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регистрации избирателя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3" y="1564250"/>
            <a:ext cx="10969714" cy="5076000"/>
          </a:xfrm>
        </p:spPr>
      </p:pic>
    </p:spTree>
    <p:extLst>
      <p:ext uri="{BB962C8B-B14F-4D97-AF65-F5344CB8AC3E}">
        <p14:creationId xmlns:p14="http://schemas.microsoft.com/office/powerpoint/2010/main" val="308133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входа в систему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7" y="1590377"/>
            <a:ext cx="10955505" cy="5076000"/>
          </a:xfrm>
        </p:spPr>
      </p:pic>
    </p:spTree>
    <p:extLst>
      <p:ext uri="{BB962C8B-B14F-4D97-AF65-F5344CB8AC3E}">
        <p14:creationId xmlns:p14="http://schemas.microsoft.com/office/powerpoint/2010/main" val="12631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4" name="Picture 4" descr="Картинки по запросу спасибо за внимание люди в черно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94" y="208370"/>
            <a:ext cx="7996022" cy="64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7227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40</Words>
  <Application>Microsoft Office PowerPoint</Application>
  <PresentationFormat>Широкоэкранный</PresentationFormat>
  <Paragraphs>15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Система электронного голосования</vt:lpstr>
      <vt:lpstr>Диаграмма классов</vt:lpstr>
      <vt:lpstr>Use Case избиратели</vt:lpstr>
      <vt:lpstr>Use Case администратор</vt:lpstr>
      <vt:lpstr>Страница информации о кандидате</vt:lpstr>
      <vt:lpstr>Страница регистрации избирателя</vt:lpstr>
      <vt:lpstr>Страница входа в систему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Quick</cp:lastModifiedBy>
  <cp:revision>10</cp:revision>
  <dcterms:created xsi:type="dcterms:W3CDTF">2017-05-30T17:51:16Z</dcterms:created>
  <dcterms:modified xsi:type="dcterms:W3CDTF">2017-05-30T20:11:03Z</dcterms:modified>
</cp:coreProperties>
</file>