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4"/>
  </p:sldMasterIdLst>
  <p:notesMasterIdLst>
    <p:notesMasterId r:id="rId12"/>
  </p:notesMasterIdLst>
  <p:sldIdLst>
    <p:sldId id="369" r:id="rId5"/>
    <p:sldId id="385" r:id="rId6"/>
    <p:sldId id="383" r:id="rId7"/>
    <p:sldId id="384" r:id="rId8"/>
    <p:sldId id="379" r:id="rId9"/>
    <p:sldId id="380" r:id="rId10"/>
    <p:sldId id="3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etaHeadlinePro-CompBold" panose="020B0808030101020102" charset="0"/>
      <p:bold r:id="rId17"/>
    </p:embeddedFont>
    <p:embeddedFont>
      <p:font typeface="NeueHaasGroteskDisp Pro" panose="020B05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Feiyi Tan" initials="AFT" lastIdx="5" clrIdx="0">
    <p:extLst>
      <p:ext uri="{19B8F6BF-5375-455C-9EA6-DF929625EA0E}">
        <p15:presenceInfo xmlns:p15="http://schemas.microsoft.com/office/powerpoint/2012/main" userId="S::atan58@uwo.ca::53b09b8e-fa14-46a1-bc59-88fc7e2ef4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C3CD"/>
    <a:srgbClr val="ECECEC"/>
    <a:srgbClr val="FFB700"/>
    <a:srgbClr val="121C25"/>
    <a:srgbClr val="F1F1F1"/>
    <a:srgbClr val="EFEFEF"/>
    <a:srgbClr val="002D5F"/>
    <a:srgbClr val="48A0C6"/>
    <a:srgbClr val="9999FF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88317" autoAdjust="0"/>
  </p:normalViewPr>
  <p:slideViewPr>
    <p:cSldViewPr snapToGrid="0">
      <p:cViewPr>
        <p:scale>
          <a:sx n="200" d="100"/>
          <a:sy n="200" d="100"/>
        </p:scale>
        <p:origin x="-2040" y="-1483"/>
      </p:cViewPr>
      <p:guideLst>
        <p:guide orient="horz" pos="2280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26AF-5886-48BC-B770-DB661BC38047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248D9-7DF7-4228-9C4A-099406AB40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84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95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45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07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2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37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248D9-7DF7-4228-9C4A-099406AB40B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2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7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4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1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58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63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6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9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5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AF50-B2CA-415C-88BF-FCE51F0F14B6}" type="datetimeFigureOut">
              <a:rPr lang="en-CA" smtClean="0"/>
              <a:t>2021-04-03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76C0-6A70-4E41-8D83-25A22F28CE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68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C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F052CE-486C-4BD6-B201-644A83AE8FA5}"/>
              </a:ext>
            </a:extLst>
          </p:cNvPr>
          <p:cNvSpPr/>
          <p:nvPr/>
        </p:nvSpPr>
        <p:spPr>
          <a:xfrm>
            <a:off x="-3696" y="5984094"/>
            <a:ext cx="12192000" cy="88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F6143-D851-4888-88FE-A6589B1A0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766" y="2094271"/>
            <a:ext cx="8213123" cy="1512209"/>
          </a:xfrm>
        </p:spPr>
        <p:txBody>
          <a:bodyPr wrap="square">
            <a:spAutoFit/>
          </a:bodyPr>
          <a:lstStyle/>
          <a:p>
            <a:r>
              <a:rPr lang="en-US" sz="2800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Meet New People. Explore New Worlds.</a:t>
            </a:r>
          </a:p>
          <a:p>
            <a:endParaRPr lang="en-US" sz="2800" spc="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800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Only Possible in ✨VR</a:t>
            </a:r>
            <a:r>
              <a:rPr lang="en-US" sz="1000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✨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CC3FB-7907-4258-A50E-7065EBFB9D1E}"/>
              </a:ext>
            </a:extLst>
          </p:cNvPr>
          <p:cNvGrpSpPr/>
          <p:nvPr/>
        </p:nvGrpSpPr>
        <p:grpSpPr>
          <a:xfrm>
            <a:off x="5425838" y="4377669"/>
            <a:ext cx="1689703" cy="432951"/>
            <a:chOff x="4355593" y="2264854"/>
            <a:chExt cx="2184303" cy="5363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978FA6-B649-40FF-9EE9-2D6E641DA3A1}"/>
                </a:ext>
              </a:extLst>
            </p:cNvPr>
            <p:cNvSpPr/>
            <p:nvPr/>
          </p:nvSpPr>
          <p:spPr>
            <a:xfrm>
              <a:off x="4355593" y="2264854"/>
              <a:ext cx="1869583" cy="536377"/>
            </a:xfrm>
            <a:prstGeom prst="rect">
              <a:avLst/>
            </a:prstGeom>
            <a:solidFill>
              <a:srgbClr val="FFB700"/>
            </a:solidFill>
            <a:ln w="38100">
              <a:solidFill>
                <a:srgbClr val="121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4D902B-7788-4BC6-932E-023C38485251}"/>
                </a:ext>
              </a:extLst>
            </p:cNvPr>
            <p:cNvSpPr txBox="1"/>
            <p:nvPr/>
          </p:nvSpPr>
          <p:spPr>
            <a:xfrm>
              <a:off x="4445150" y="2363763"/>
              <a:ext cx="2094746" cy="3813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cap="all" spc="100" dirty="0">
                  <a:cs typeface="Arial" panose="020B0604020202020204" pitchFamily="34" charset="0"/>
                </a:rPr>
                <a:t>Get in line</a:t>
              </a:r>
              <a:endParaRPr lang="en-CA" sz="14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D8B4CC5-64C2-459A-8EBB-15EE33553CF6}"/>
              </a:ext>
            </a:extLst>
          </p:cNvPr>
          <p:cNvSpPr/>
          <p:nvPr/>
        </p:nvSpPr>
        <p:spPr>
          <a:xfrm rot="311665">
            <a:off x="10843905" y="1972689"/>
            <a:ext cx="481836" cy="429851"/>
          </a:xfrm>
          <a:prstGeom prst="triangl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FF2B112-3B34-4088-9162-FF321BD46BA2}"/>
              </a:ext>
            </a:extLst>
          </p:cNvPr>
          <p:cNvSpPr/>
          <p:nvPr/>
        </p:nvSpPr>
        <p:spPr>
          <a:xfrm rot="311665">
            <a:off x="10584518" y="211520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FDEC9CB-D3E4-47F9-A62F-5814BCB8C55D}"/>
              </a:ext>
            </a:extLst>
          </p:cNvPr>
          <p:cNvSpPr/>
          <p:nvPr/>
        </p:nvSpPr>
        <p:spPr>
          <a:xfrm rot="9856102">
            <a:off x="896526" y="5797918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52EE12-BE38-4D75-992D-77F753CBDAE0}"/>
              </a:ext>
            </a:extLst>
          </p:cNvPr>
          <p:cNvSpPr/>
          <p:nvPr/>
        </p:nvSpPr>
        <p:spPr>
          <a:xfrm rot="9856102">
            <a:off x="772374" y="5928893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E7298-151B-406E-BDC6-4DAC3D048F7C}"/>
              </a:ext>
            </a:extLst>
          </p:cNvPr>
          <p:cNvSpPr/>
          <p:nvPr/>
        </p:nvSpPr>
        <p:spPr>
          <a:xfrm rot="1850565">
            <a:off x="10797022" y="5269889"/>
            <a:ext cx="607563" cy="567855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4CF0F54-C629-49EB-BDED-204D0CCE8505}"/>
              </a:ext>
            </a:extLst>
          </p:cNvPr>
          <p:cNvSpPr/>
          <p:nvPr/>
        </p:nvSpPr>
        <p:spPr>
          <a:xfrm rot="1850565">
            <a:off x="10654069" y="5196757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1D4762-C1C3-446D-9748-0F8EF7477E53}"/>
              </a:ext>
            </a:extLst>
          </p:cNvPr>
          <p:cNvSpPr/>
          <p:nvPr/>
        </p:nvSpPr>
        <p:spPr>
          <a:xfrm rot="1850565">
            <a:off x="1673169" y="3902501"/>
            <a:ext cx="607563" cy="567855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B8D7D-A642-4DEE-BD69-0D0DEB67DA58}"/>
              </a:ext>
            </a:extLst>
          </p:cNvPr>
          <p:cNvSpPr/>
          <p:nvPr/>
        </p:nvSpPr>
        <p:spPr>
          <a:xfrm rot="1850565">
            <a:off x="1530215" y="3961218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398EE77C-8AAB-41B7-99BC-15D7DED8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7" y="129546"/>
            <a:ext cx="1709475" cy="8505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465D18-7D27-4AB9-AAED-09F5F0F2E46C}"/>
              </a:ext>
            </a:extLst>
          </p:cNvPr>
          <p:cNvSpPr txBox="1"/>
          <p:nvPr/>
        </p:nvSpPr>
        <p:spPr>
          <a:xfrm>
            <a:off x="2041563" y="442206"/>
            <a:ext cx="8458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100" dirty="0">
                <a:cs typeface="Arial" panose="020B0604020202020204" pitchFamily="34" charset="0"/>
              </a:rPr>
              <a:t> FAQ        |       Closed Beta      |      Feedback</a:t>
            </a:r>
            <a:endParaRPr lang="en-CA" dirty="0"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DA45D-4C28-42C0-AB3A-EE6ED9B92E41}"/>
              </a:ext>
            </a:extLst>
          </p:cNvPr>
          <p:cNvGrpSpPr/>
          <p:nvPr/>
        </p:nvGrpSpPr>
        <p:grpSpPr>
          <a:xfrm>
            <a:off x="10174321" y="425638"/>
            <a:ext cx="2036131" cy="432951"/>
            <a:chOff x="6510019" y="3194449"/>
            <a:chExt cx="2180824" cy="4374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841104-8F3F-415D-982B-3919B4604B2F}"/>
                </a:ext>
              </a:extLst>
            </p:cNvPr>
            <p:cNvSpPr/>
            <p:nvPr/>
          </p:nvSpPr>
          <p:spPr>
            <a:xfrm>
              <a:off x="6510019" y="3194449"/>
              <a:ext cx="1043488" cy="437466"/>
            </a:xfrm>
            <a:prstGeom prst="rect">
              <a:avLst/>
            </a:prstGeom>
            <a:noFill/>
            <a:ln w="28575"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6B7BB0-AA3F-42AB-8B61-4316E48BD45C}"/>
                </a:ext>
              </a:extLst>
            </p:cNvPr>
            <p:cNvSpPr txBox="1"/>
            <p:nvPr/>
          </p:nvSpPr>
          <p:spPr>
            <a:xfrm>
              <a:off x="6596094" y="3275121"/>
              <a:ext cx="2094749" cy="31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cap="all" spc="100" dirty="0">
                  <a:solidFill>
                    <a:schemeClr val="bg1"/>
                  </a:solidFill>
                  <a:cs typeface="Arial" panose="020B0604020202020204" pitchFamily="34" charset="0"/>
                </a:rPr>
                <a:t>login</a:t>
              </a:r>
              <a:endParaRPr lang="en-CA" sz="1600" b="1" dirty="0"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CC7B4D-0877-4F32-8CA3-5B430124BB7E}"/>
              </a:ext>
            </a:extLst>
          </p:cNvPr>
          <p:cNvGrpSpPr/>
          <p:nvPr/>
        </p:nvGrpSpPr>
        <p:grpSpPr>
          <a:xfrm rot="20903943">
            <a:off x="1402086" y="1540947"/>
            <a:ext cx="532703" cy="728114"/>
            <a:chOff x="976156" y="1526650"/>
            <a:chExt cx="532703" cy="72811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847F58-1E8F-4FC3-BDD4-F1029E1D44F6}"/>
                </a:ext>
              </a:extLst>
            </p:cNvPr>
            <p:cNvCxnSpPr>
              <a:cxnSpLocks/>
            </p:cNvCxnSpPr>
            <p:nvPr/>
          </p:nvCxnSpPr>
          <p:spPr>
            <a:xfrm>
              <a:off x="976156" y="1526650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866ECC-963E-4143-BEAC-EE61C2ABC9C2}"/>
                </a:ext>
              </a:extLst>
            </p:cNvPr>
            <p:cNvCxnSpPr>
              <a:cxnSpLocks/>
            </p:cNvCxnSpPr>
            <p:nvPr/>
          </p:nvCxnSpPr>
          <p:spPr>
            <a:xfrm>
              <a:off x="1141245" y="1650464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C09CDC-652C-4EC1-BC54-052953252BB4}"/>
              </a:ext>
            </a:extLst>
          </p:cNvPr>
          <p:cNvGrpSpPr/>
          <p:nvPr/>
        </p:nvGrpSpPr>
        <p:grpSpPr>
          <a:xfrm rot="20459799">
            <a:off x="9222983" y="5690470"/>
            <a:ext cx="532703" cy="728114"/>
            <a:chOff x="8093899" y="4433945"/>
            <a:chExt cx="532703" cy="72811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0DA13-5736-45B7-90CD-50EF90538CA4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B3240B-7D82-42F7-94ED-91F2A5A434E4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31584F3-E2D9-4990-BE18-51110F2720DE}"/>
              </a:ext>
            </a:extLst>
          </p:cNvPr>
          <p:cNvSpPr txBox="1"/>
          <p:nvPr/>
        </p:nvSpPr>
        <p:spPr>
          <a:xfrm>
            <a:off x="2501369" y="3111394"/>
            <a:ext cx="1416548" cy="307777"/>
          </a:xfrm>
          <a:prstGeom prst="rect">
            <a:avLst/>
          </a:prstGeom>
          <a:noFill/>
          <a:ln>
            <a:solidFill>
              <a:srgbClr val="30C3CD"/>
            </a:solidFill>
          </a:ln>
        </p:spPr>
        <p:txBody>
          <a:bodyPr wrap="square">
            <a:spAutoFit/>
          </a:bodyPr>
          <a:lstStyle/>
          <a:p>
            <a:r>
              <a:rPr lang="en-US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 Sword Art Online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AACCD-5872-4F55-81B3-D7DDCE9A8257}"/>
              </a:ext>
            </a:extLst>
          </p:cNvPr>
          <p:cNvSpPr txBox="1"/>
          <p:nvPr/>
        </p:nvSpPr>
        <p:spPr>
          <a:xfrm>
            <a:off x="2763178" y="3582808"/>
            <a:ext cx="1154739" cy="307777"/>
          </a:xfrm>
          <a:prstGeom prst="rect">
            <a:avLst/>
          </a:prstGeom>
          <a:noFill/>
          <a:ln>
            <a:solidFill>
              <a:srgbClr val="30C3CD"/>
            </a:solidFill>
          </a:ln>
        </p:spPr>
        <p:txBody>
          <a:bodyPr wrap="square">
            <a:spAutoFit/>
          </a:bodyPr>
          <a:lstStyle/>
          <a:p>
            <a:r>
              <a:rPr lang="en-CA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 Backpacking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4E73C-3E8C-44A4-91A7-2D347E8D639F}"/>
              </a:ext>
            </a:extLst>
          </p:cNvPr>
          <p:cNvSpPr txBox="1"/>
          <p:nvPr/>
        </p:nvSpPr>
        <p:spPr>
          <a:xfrm>
            <a:off x="4137759" y="3582807"/>
            <a:ext cx="938642" cy="307777"/>
          </a:xfrm>
          <a:prstGeom prst="rect">
            <a:avLst/>
          </a:prstGeom>
          <a:noFill/>
          <a:ln>
            <a:solidFill>
              <a:srgbClr val="30C3CD"/>
            </a:solidFill>
          </a:ln>
        </p:spPr>
        <p:txBody>
          <a:bodyPr wrap="square">
            <a:spAutoFit/>
          </a:bodyPr>
          <a:lstStyle/>
          <a:p>
            <a:r>
              <a:rPr lang="en-US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 Beatsaber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37A99-453D-41F7-868B-86BE0EAFD617}"/>
              </a:ext>
            </a:extLst>
          </p:cNvPr>
          <p:cNvSpPr txBox="1"/>
          <p:nvPr/>
        </p:nvSpPr>
        <p:spPr>
          <a:xfrm>
            <a:off x="4139846" y="3108417"/>
            <a:ext cx="934468" cy="307777"/>
          </a:xfrm>
          <a:prstGeom prst="rect">
            <a:avLst/>
          </a:prstGeom>
          <a:noFill/>
          <a:ln>
            <a:solidFill>
              <a:srgbClr val="30C3CD"/>
            </a:solidFill>
          </a:ln>
        </p:spPr>
        <p:txBody>
          <a:bodyPr wrap="square">
            <a:spAutoFit/>
          </a:bodyPr>
          <a:lstStyle/>
          <a:p>
            <a:r>
              <a:rPr lang="en-US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 Game Dev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E67A91-BF18-4527-A2D0-750C0C10EF70}"/>
              </a:ext>
            </a:extLst>
          </p:cNvPr>
          <p:cNvSpPr txBox="1"/>
          <p:nvPr/>
        </p:nvSpPr>
        <p:spPr>
          <a:xfrm>
            <a:off x="2690160" y="413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+ thousands more</a:t>
            </a:r>
            <a:endParaRPr lang="en-CA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045DD-BF78-4C69-A0DC-F721E2EAF5E9}"/>
              </a:ext>
            </a:extLst>
          </p:cNvPr>
          <p:cNvSpPr/>
          <p:nvPr/>
        </p:nvSpPr>
        <p:spPr>
          <a:xfrm>
            <a:off x="0" y="5997668"/>
            <a:ext cx="12192000" cy="886792"/>
          </a:xfrm>
          <a:prstGeom prst="rect">
            <a:avLst/>
          </a:prstGeom>
          <a:solidFill>
            <a:srgbClr val="30C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666E329-1277-44F4-A68B-BA4A27E17031}"/>
              </a:ext>
            </a:extLst>
          </p:cNvPr>
          <p:cNvSpPr/>
          <p:nvPr/>
        </p:nvSpPr>
        <p:spPr>
          <a:xfrm rot="6064720">
            <a:off x="804446" y="750395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764CCC3-C347-4404-82EA-B0CCE4512F92}"/>
              </a:ext>
            </a:extLst>
          </p:cNvPr>
          <p:cNvSpPr/>
          <p:nvPr/>
        </p:nvSpPr>
        <p:spPr>
          <a:xfrm rot="6064720">
            <a:off x="668801" y="89227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186E5CB-B877-4C4F-AA6D-E63F908D7B6D}"/>
              </a:ext>
            </a:extLst>
          </p:cNvPr>
          <p:cNvSpPr/>
          <p:nvPr/>
        </p:nvSpPr>
        <p:spPr>
          <a:xfrm rot="10298798">
            <a:off x="1765374" y="5751551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2607C2B-704F-43E1-9AB8-8B072C7E58CC}"/>
              </a:ext>
            </a:extLst>
          </p:cNvPr>
          <p:cNvSpPr/>
          <p:nvPr/>
        </p:nvSpPr>
        <p:spPr>
          <a:xfrm rot="10298798">
            <a:off x="1612015" y="5908759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8A99C4-B0B4-4956-BA5C-3DBAC594B573}"/>
              </a:ext>
            </a:extLst>
          </p:cNvPr>
          <p:cNvSpPr/>
          <p:nvPr/>
        </p:nvSpPr>
        <p:spPr>
          <a:xfrm rot="1850565">
            <a:off x="10572114" y="987466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D631BE-50B1-4BAA-8D0D-59025C263CCE}"/>
              </a:ext>
            </a:extLst>
          </p:cNvPr>
          <p:cNvSpPr/>
          <p:nvPr/>
        </p:nvSpPr>
        <p:spPr>
          <a:xfrm rot="1850565">
            <a:off x="10429161" y="906383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8D5874-04B7-4B02-961D-C113B994A6A8}"/>
              </a:ext>
            </a:extLst>
          </p:cNvPr>
          <p:cNvSpPr/>
          <p:nvPr/>
        </p:nvSpPr>
        <p:spPr>
          <a:xfrm rot="1850565">
            <a:off x="10227359" y="2301903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2CB6AA-C062-4DE7-B962-4A148ACD693F}"/>
              </a:ext>
            </a:extLst>
          </p:cNvPr>
          <p:cNvSpPr/>
          <p:nvPr/>
        </p:nvSpPr>
        <p:spPr>
          <a:xfrm rot="1850565">
            <a:off x="10084405" y="2352669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680864-D9A0-4E0C-9FE6-2DDF89F9BC21}"/>
              </a:ext>
            </a:extLst>
          </p:cNvPr>
          <p:cNvGrpSpPr/>
          <p:nvPr/>
        </p:nvGrpSpPr>
        <p:grpSpPr>
          <a:xfrm rot="2704405">
            <a:off x="9500209" y="5657466"/>
            <a:ext cx="532703" cy="728114"/>
            <a:chOff x="8093899" y="4433945"/>
            <a:chExt cx="532703" cy="72811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FBF53D-67A8-4467-AEBC-3F512B4D3EBF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58D239-8B33-4F1D-9A8A-0DEFDE9383FC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E53D9F-AE50-4E25-991F-408AE8D3C544}"/>
              </a:ext>
            </a:extLst>
          </p:cNvPr>
          <p:cNvGrpSpPr/>
          <p:nvPr/>
        </p:nvGrpSpPr>
        <p:grpSpPr>
          <a:xfrm rot="311075">
            <a:off x="1127406" y="2986003"/>
            <a:ext cx="532703" cy="728114"/>
            <a:chOff x="8093899" y="4433945"/>
            <a:chExt cx="532703" cy="72811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111BFC-E21B-4ECD-A351-72079ECEDC33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EAD15D-72D2-4B66-85A7-36ACE50C1097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41019FC-C04C-467D-9D45-1853779E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917" y="1936552"/>
            <a:ext cx="855423" cy="855423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CF82A7E6-7BAC-409A-BB11-2A4B4A476F23}"/>
              </a:ext>
            </a:extLst>
          </p:cNvPr>
          <p:cNvSpPr txBox="1">
            <a:spLocks/>
          </p:cNvSpPr>
          <p:nvPr/>
        </p:nvSpPr>
        <p:spPr>
          <a:xfrm>
            <a:off x="6236970" y="2037468"/>
            <a:ext cx="2954864" cy="24155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pc="100" dirty="0">
                <a:cs typeface="MetaHeadlinePro-CompBold" panose="020B0808030101020102" pitchFamily="34" charset="0"/>
              </a:rPr>
              <a:t>Be Truly You</a:t>
            </a:r>
            <a:br>
              <a:rPr lang="en-US" sz="1800" dirty="0"/>
            </a:br>
            <a:endParaRPr lang="en-US" sz="1800" dirty="0"/>
          </a:p>
          <a:p>
            <a:pPr algn="r">
              <a:lnSpc>
                <a:spcPct val="150000"/>
              </a:lnSpc>
            </a:pPr>
            <a:r>
              <a:rPr lang="en-US" sz="1800" dirty="0"/>
              <a:t>Choose from all kinds of profile tags – this lets ROVR match you with awesome people and events.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9690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F8C53A4-88AA-4C07-8DC3-9104C07CEFDE}"/>
              </a:ext>
            </a:extLst>
          </p:cNvPr>
          <p:cNvGrpSpPr/>
          <p:nvPr/>
        </p:nvGrpSpPr>
        <p:grpSpPr>
          <a:xfrm>
            <a:off x="2758047" y="3565884"/>
            <a:ext cx="806034" cy="362858"/>
            <a:chOff x="2077167" y="5558971"/>
            <a:chExt cx="1261119" cy="3628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F126B4D-FFF9-4B76-A77D-D6E78B8E1D2F}"/>
                </a:ext>
              </a:extLst>
            </p:cNvPr>
            <p:cNvSpPr/>
            <p:nvPr/>
          </p:nvSpPr>
          <p:spPr>
            <a:xfrm>
              <a:off x="2077167" y="5558971"/>
              <a:ext cx="1261119" cy="362858"/>
            </a:xfrm>
            <a:prstGeom prst="roundRect">
              <a:avLst/>
            </a:prstGeom>
            <a:noFill/>
            <a:ln>
              <a:solidFill>
                <a:srgbClr val="30C3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30C3CD"/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CF827A-BFC0-4D46-8EF9-3CBBE05033E9}"/>
                </a:ext>
              </a:extLst>
            </p:cNvPr>
            <p:cNvSpPr txBox="1"/>
            <p:nvPr/>
          </p:nvSpPr>
          <p:spPr>
            <a:xfrm>
              <a:off x="2194760" y="5591699"/>
              <a:ext cx="11003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CA" sz="1400" spc="100" dirty="0">
                  <a:solidFill>
                    <a:srgbClr val="30C3CD"/>
                  </a:solidFill>
                  <a:latin typeface="+mj-lt"/>
                  <a:cs typeface="MetaHeadlinePro-CompBold" panose="020B0808030101020102" pitchFamily="34" charset="0"/>
                </a:rPr>
                <a:t>Nature</a:t>
              </a:r>
              <a:endParaRPr lang="en-CA" sz="1400" dirty="0">
                <a:solidFill>
                  <a:srgbClr val="30C3CD"/>
                </a:solidFill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4E496F-73ED-4315-9236-2C40E71F612E}"/>
              </a:ext>
            </a:extLst>
          </p:cNvPr>
          <p:cNvGrpSpPr/>
          <p:nvPr/>
        </p:nvGrpSpPr>
        <p:grpSpPr>
          <a:xfrm>
            <a:off x="3939579" y="3027746"/>
            <a:ext cx="1823196" cy="551908"/>
            <a:chOff x="2077167" y="5558971"/>
            <a:chExt cx="1341734" cy="54223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26A33F5-EA4F-446B-B64B-D459CB509921}"/>
                </a:ext>
              </a:extLst>
            </p:cNvPr>
            <p:cNvSpPr/>
            <p:nvPr/>
          </p:nvSpPr>
          <p:spPr>
            <a:xfrm>
              <a:off x="2077167" y="5558971"/>
              <a:ext cx="1261119" cy="362858"/>
            </a:xfrm>
            <a:prstGeom prst="roundRect">
              <a:avLst/>
            </a:prstGeom>
            <a:noFill/>
            <a:ln>
              <a:solidFill>
                <a:srgbClr val="30C3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30C3CD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54E73C-3E8C-44A4-91A7-2D347E8D639F}"/>
                </a:ext>
              </a:extLst>
            </p:cNvPr>
            <p:cNvSpPr txBox="1"/>
            <p:nvPr/>
          </p:nvSpPr>
          <p:spPr>
            <a:xfrm>
              <a:off x="2097551" y="5587157"/>
              <a:ext cx="1321350" cy="5140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CA" sz="1400" spc="100" dirty="0">
                  <a:solidFill>
                    <a:srgbClr val="30C3CD"/>
                  </a:solidFill>
                  <a:latin typeface="+mj-lt"/>
                  <a:cs typeface="MetaHeadlinePro-CompBold" panose="020B0808030101020102" pitchFamily="34" charset="0"/>
                </a:rPr>
                <a:t>Avatar/World Design</a:t>
              </a:r>
              <a:endParaRPr lang="en-CA" sz="1400" dirty="0">
                <a:solidFill>
                  <a:srgbClr val="30C3CD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BAE66A-0A7F-4739-8191-30924E3D3736}"/>
              </a:ext>
            </a:extLst>
          </p:cNvPr>
          <p:cNvGrpSpPr/>
          <p:nvPr/>
        </p:nvGrpSpPr>
        <p:grpSpPr>
          <a:xfrm>
            <a:off x="2755326" y="3027746"/>
            <a:ext cx="963258" cy="550760"/>
            <a:chOff x="497381" y="5015502"/>
            <a:chExt cx="1261119" cy="55076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D8921-8FA5-4623-8A7B-69F057D3056C}"/>
                </a:ext>
              </a:extLst>
            </p:cNvPr>
            <p:cNvSpPr/>
            <p:nvPr/>
          </p:nvSpPr>
          <p:spPr>
            <a:xfrm>
              <a:off x="497381" y="5015502"/>
              <a:ext cx="1261119" cy="362858"/>
            </a:xfrm>
            <a:prstGeom prst="roundRect">
              <a:avLst/>
            </a:prstGeom>
            <a:noFill/>
            <a:ln>
              <a:solidFill>
                <a:srgbClr val="30C3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30C3CD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F9776-47BD-43C2-A48E-EA8F70A813B6}"/>
                </a:ext>
              </a:extLst>
            </p:cNvPr>
            <p:cNvSpPr txBox="1"/>
            <p:nvPr/>
          </p:nvSpPr>
          <p:spPr>
            <a:xfrm>
              <a:off x="557610" y="5043042"/>
              <a:ext cx="11555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spc="100" dirty="0">
                  <a:solidFill>
                    <a:srgbClr val="30C3CD"/>
                  </a:solidFill>
                  <a:latin typeface="+mj-lt"/>
                  <a:cs typeface="MetaHeadlinePro-CompBold" panose="020B0808030101020102" pitchFamily="34" charset="0"/>
                </a:rPr>
                <a:t>LGBTQIA+</a:t>
              </a:r>
              <a:endParaRPr lang="en-CA" sz="1400" dirty="0">
                <a:solidFill>
                  <a:srgbClr val="30C3CD"/>
                </a:solidFill>
                <a:latin typeface="+mj-lt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D0AD0C-2671-444F-9C77-7EC02F757BE3}"/>
              </a:ext>
            </a:extLst>
          </p:cNvPr>
          <p:cNvSpPr/>
          <p:nvPr/>
        </p:nvSpPr>
        <p:spPr>
          <a:xfrm>
            <a:off x="3789976" y="3572421"/>
            <a:ext cx="692822" cy="362858"/>
          </a:xfrm>
          <a:prstGeom prst="roundRect">
            <a:avLst/>
          </a:prstGeom>
          <a:noFill/>
          <a:ln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30C3CD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045DD-BF78-4C69-A0DC-F721E2EAF5E9}"/>
              </a:ext>
            </a:extLst>
          </p:cNvPr>
          <p:cNvSpPr/>
          <p:nvPr/>
        </p:nvSpPr>
        <p:spPr>
          <a:xfrm>
            <a:off x="0" y="5997668"/>
            <a:ext cx="12192000" cy="886792"/>
          </a:xfrm>
          <a:prstGeom prst="rect">
            <a:avLst/>
          </a:prstGeom>
          <a:solidFill>
            <a:srgbClr val="30C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666E329-1277-44F4-A68B-BA4A27E17031}"/>
              </a:ext>
            </a:extLst>
          </p:cNvPr>
          <p:cNvSpPr/>
          <p:nvPr/>
        </p:nvSpPr>
        <p:spPr>
          <a:xfrm rot="6064720">
            <a:off x="804446" y="750395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764CCC3-C347-4404-82EA-B0CCE4512F92}"/>
              </a:ext>
            </a:extLst>
          </p:cNvPr>
          <p:cNvSpPr/>
          <p:nvPr/>
        </p:nvSpPr>
        <p:spPr>
          <a:xfrm rot="6064720">
            <a:off x="668801" y="89227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186E5CB-B877-4C4F-AA6D-E63F908D7B6D}"/>
              </a:ext>
            </a:extLst>
          </p:cNvPr>
          <p:cNvSpPr/>
          <p:nvPr/>
        </p:nvSpPr>
        <p:spPr>
          <a:xfrm rot="10298798">
            <a:off x="1765374" y="5751551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2607C2B-704F-43E1-9AB8-8B072C7E58CC}"/>
              </a:ext>
            </a:extLst>
          </p:cNvPr>
          <p:cNvSpPr/>
          <p:nvPr/>
        </p:nvSpPr>
        <p:spPr>
          <a:xfrm rot="10298798">
            <a:off x="1612015" y="5908759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8A99C4-B0B4-4956-BA5C-3DBAC594B573}"/>
              </a:ext>
            </a:extLst>
          </p:cNvPr>
          <p:cNvSpPr/>
          <p:nvPr/>
        </p:nvSpPr>
        <p:spPr>
          <a:xfrm rot="1850565">
            <a:off x="10572114" y="987466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D631BE-50B1-4BAA-8D0D-59025C263CCE}"/>
              </a:ext>
            </a:extLst>
          </p:cNvPr>
          <p:cNvSpPr/>
          <p:nvPr/>
        </p:nvSpPr>
        <p:spPr>
          <a:xfrm rot="1850565">
            <a:off x="10429161" y="906383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8D5874-04B7-4B02-961D-C113B994A6A8}"/>
              </a:ext>
            </a:extLst>
          </p:cNvPr>
          <p:cNvSpPr/>
          <p:nvPr/>
        </p:nvSpPr>
        <p:spPr>
          <a:xfrm rot="1850565">
            <a:off x="10227359" y="2301903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2CB6AA-C062-4DE7-B962-4A148ACD693F}"/>
              </a:ext>
            </a:extLst>
          </p:cNvPr>
          <p:cNvSpPr/>
          <p:nvPr/>
        </p:nvSpPr>
        <p:spPr>
          <a:xfrm rot="1850565">
            <a:off x="10084405" y="2352669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680864-D9A0-4E0C-9FE6-2DDF89F9BC21}"/>
              </a:ext>
            </a:extLst>
          </p:cNvPr>
          <p:cNvGrpSpPr/>
          <p:nvPr/>
        </p:nvGrpSpPr>
        <p:grpSpPr>
          <a:xfrm rot="2704405">
            <a:off x="9500209" y="5657466"/>
            <a:ext cx="532703" cy="728114"/>
            <a:chOff x="8093899" y="4433945"/>
            <a:chExt cx="532703" cy="72811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FBF53D-67A8-4467-AEBC-3F512B4D3EBF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58D239-8B33-4F1D-9A8A-0DEFDE9383FC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E53D9F-AE50-4E25-991F-408AE8D3C544}"/>
              </a:ext>
            </a:extLst>
          </p:cNvPr>
          <p:cNvGrpSpPr/>
          <p:nvPr/>
        </p:nvGrpSpPr>
        <p:grpSpPr>
          <a:xfrm rot="311075">
            <a:off x="1127406" y="2986003"/>
            <a:ext cx="532703" cy="728114"/>
            <a:chOff x="8093899" y="4433945"/>
            <a:chExt cx="532703" cy="72811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111BFC-E21B-4ECD-A351-72079ECEDC33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EAD15D-72D2-4B66-85A7-36ACE50C1097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091E099-358D-46D3-BDF6-F81505A6F533}"/>
              </a:ext>
            </a:extLst>
          </p:cNvPr>
          <p:cNvSpPr txBox="1"/>
          <p:nvPr/>
        </p:nvSpPr>
        <p:spPr>
          <a:xfrm>
            <a:off x="3831509" y="3598471"/>
            <a:ext cx="84444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Portal 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7911DA-0433-442D-8993-A58569708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184" y="2324071"/>
            <a:ext cx="444263" cy="44426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4AEF7F9-BA3D-4923-B5C4-F0821AA20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24" y="2329486"/>
            <a:ext cx="444263" cy="44426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39832018-92BB-4B23-A731-C5BA51AB3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664" y="2320704"/>
            <a:ext cx="444263" cy="4442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ABBC0E4-40AF-44DF-912F-5DFCB50AE870}"/>
              </a:ext>
            </a:extLst>
          </p:cNvPr>
          <p:cNvSpPr txBox="1"/>
          <p:nvPr/>
        </p:nvSpPr>
        <p:spPr>
          <a:xfrm>
            <a:off x="2690160" y="4130757"/>
            <a:ext cx="399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+ thousands more</a:t>
            </a:r>
            <a:endParaRPr lang="en-CA" dirty="0">
              <a:latin typeface="+mj-lt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90715852-45F8-452F-8571-3109126FF993}"/>
              </a:ext>
            </a:extLst>
          </p:cNvPr>
          <p:cNvSpPr txBox="1">
            <a:spLocks/>
          </p:cNvSpPr>
          <p:nvPr/>
        </p:nvSpPr>
        <p:spPr>
          <a:xfrm>
            <a:off x="6149340" y="2037468"/>
            <a:ext cx="3042494" cy="24155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pc="100" dirty="0">
                <a:cs typeface="MetaHeadlinePro-CompBold" panose="020B0808030101020102" pitchFamily="34" charset="0"/>
              </a:rPr>
              <a:t>Be Truly You</a:t>
            </a:r>
            <a:br>
              <a:rPr lang="en-US" sz="1800" dirty="0"/>
            </a:br>
            <a:endParaRPr lang="en-US" sz="1800" dirty="0"/>
          </a:p>
          <a:p>
            <a:pPr algn="r">
              <a:lnSpc>
                <a:spcPct val="150000"/>
              </a:lnSpc>
            </a:pPr>
            <a:r>
              <a:rPr lang="en-US" sz="1800" dirty="0"/>
              <a:t>Choose from all kinds of profile tags – this lets ROVR match you with awesome people and events.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35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126B4D-FFF9-4B76-A77D-D6E78B8E1D2F}"/>
              </a:ext>
            </a:extLst>
          </p:cNvPr>
          <p:cNvSpPr/>
          <p:nvPr/>
        </p:nvSpPr>
        <p:spPr>
          <a:xfrm>
            <a:off x="2759440" y="3577284"/>
            <a:ext cx="965399" cy="362858"/>
          </a:xfrm>
          <a:prstGeom prst="roundRect">
            <a:avLst/>
          </a:prstGeom>
          <a:noFill/>
          <a:ln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30C3CD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F827A-BFC0-4D46-8EF9-3CBBE05033E9}"/>
              </a:ext>
            </a:extLst>
          </p:cNvPr>
          <p:cNvSpPr txBox="1"/>
          <p:nvPr/>
        </p:nvSpPr>
        <p:spPr>
          <a:xfrm>
            <a:off x="2811554" y="3604824"/>
            <a:ext cx="96539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CA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Streaming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A197F0-CE7E-47F8-B533-45F3EAA3BB4D}"/>
              </a:ext>
            </a:extLst>
          </p:cNvPr>
          <p:cNvSpPr/>
          <p:nvPr/>
        </p:nvSpPr>
        <p:spPr>
          <a:xfrm>
            <a:off x="2759440" y="3033402"/>
            <a:ext cx="777225" cy="362858"/>
          </a:xfrm>
          <a:prstGeom prst="roundRect">
            <a:avLst/>
          </a:prstGeom>
          <a:noFill/>
          <a:ln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30C3CD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584F3-E2D9-4990-BE18-51110F2720DE}"/>
              </a:ext>
            </a:extLst>
          </p:cNvPr>
          <p:cNvSpPr txBox="1"/>
          <p:nvPr/>
        </p:nvSpPr>
        <p:spPr>
          <a:xfrm>
            <a:off x="2783032" y="3063655"/>
            <a:ext cx="7536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Student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4E496F-73ED-4315-9236-2C40E71F612E}"/>
              </a:ext>
            </a:extLst>
          </p:cNvPr>
          <p:cNvGrpSpPr/>
          <p:nvPr/>
        </p:nvGrpSpPr>
        <p:grpSpPr>
          <a:xfrm>
            <a:off x="3939290" y="3582080"/>
            <a:ext cx="708910" cy="362858"/>
            <a:chOff x="2077167" y="5558971"/>
            <a:chExt cx="1391570" cy="36285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26A33F5-EA4F-446B-B64B-D459CB509921}"/>
                </a:ext>
              </a:extLst>
            </p:cNvPr>
            <p:cNvSpPr/>
            <p:nvPr/>
          </p:nvSpPr>
          <p:spPr>
            <a:xfrm>
              <a:off x="2077167" y="5558971"/>
              <a:ext cx="1261119" cy="362858"/>
            </a:xfrm>
            <a:prstGeom prst="roundRect">
              <a:avLst/>
            </a:prstGeom>
            <a:noFill/>
            <a:ln>
              <a:solidFill>
                <a:srgbClr val="30C3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30C3CD"/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54E73C-3E8C-44A4-91A7-2D347E8D639F}"/>
                </a:ext>
              </a:extLst>
            </p:cNvPr>
            <p:cNvSpPr txBox="1"/>
            <p:nvPr/>
          </p:nvSpPr>
          <p:spPr>
            <a:xfrm>
              <a:off x="2147387" y="5587566"/>
              <a:ext cx="13213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spc="100" dirty="0">
                  <a:solidFill>
                    <a:srgbClr val="30C3CD"/>
                  </a:solidFill>
                  <a:latin typeface="+mj-lt"/>
                  <a:cs typeface="MetaHeadlinePro-CompBold" panose="020B0808030101020102" pitchFamily="34" charset="0"/>
                </a:rPr>
                <a:t>MOBA</a:t>
              </a:r>
              <a:endParaRPr lang="en-CA" sz="1400" dirty="0">
                <a:solidFill>
                  <a:srgbClr val="30C3CD"/>
                </a:solidFill>
                <a:latin typeface="+mj-lt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6D8921-8FA5-4623-8A7B-69F057D3056C}"/>
              </a:ext>
            </a:extLst>
          </p:cNvPr>
          <p:cNvSpPr/>
          <p:nvPr/>
        </p:nvSpPr>
        <p:spPr>
          <a:xfrm>
            <a:off x="3715851" y="3034810"/>
            <a:ext cx="1313350" cy="362858"/>
          </a:xfrm>
          <a:prstGeom prst="roundRect">
            <a:avLst/>
          </a:prstGeom>
          <a:noFill/>
          <a:ln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30C3CD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F9776-47BD-43C2-A48E-EA8F70A813B6}"/>
              </a:ext>
            </a:extLst>
          </p:cNvPr>
          <p:cNvSpPr txBox="1"/>
          <p:nvPr/>
        </p:nvSpPr>
        <p:spPr>
          <a:xfrm>
            <a:off x="3781315" y="3062350"/>
            <a:ext cx="124788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Rick and Morty</a:t>
            </a:r>
            <a:endParaRPr lang="en-CA" sz="1400" dirty="0">
              <a:solidFill>
                <a:srgbClr val="30C3CD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045DD-BF78-4C69-A0DC-F721E2EAF5E9}"/>
              </a:ext>
            </a:extLst>
          </p:cNvPr>
          <p:cNvSpPr/>
          <p:nvPr/>
        </p:nvSpPr>
        <p:spPr>
          <a:xfrm>
            <a:off x="0" y="5997668"/>
            <a:ext cx="12192000" cy="886792"/>
          </a:xfrm>
          <a:prstGeom prst="rect">
            <a:avLst/>
          </a:prstGeom>
          <a:solidFill>
            <a:srgbClr val="30C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666E329-1277-44F4-A68B-BA4A27E17031}"/>
              </a:ext>
            </a:extLst>
          </p:cNvPr>
          <p:cNvSpPr/>
          <p:nvPr/>
        </p:nvSpPr>
        <p:spPr>
          <a:xfrm rot="6064720">
            <a:off x="804446" y="750395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764CCC3-C347-4404-82EA-B0CCE4512F92}"/>
              </a:ext>
            </a:extLst>
          </p:cNvPr>
          <p:cNvSpPr/>
          <p:nvPr/>
        </p:nvSpPr>
        <p:spPr>
          <a:xfrm rot="6064720">
            <a:off x="668801" y="89227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186E5CB-B877-4C4F-AA6D-E63F908D7B6D}"/>
              </a:ext>
            </a:extLst>
          </p:cNvPr>
          <p:cNvSpPr/>
          <p:nvPr/>
        </p:nvSpPr>
        <p:spPr>
          <a:xfrm rot="10298798">
            <a:off x="1765374" y="5751551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2607C2B-704F-43E1-9AB8-8B072C7E58CC}"/>
              </a:ext>
            </a:extLst>
          </p:cNvPr>
          <p:cNvSpPr/>
          <p:nvPr/>
        </p:nvSpPr>
        <p:spPr>
          <a:xfrm rot="10298798">
            <a:off x="1612015" y="5908759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8A99C4-B0B4-4956-BA5C-3DBAC594B573}"/>
              </a:ext>
            </a:extLst>
          </p:cNvPr>
          <p:cNvSpPr/>
          <p:nvPr/>
        </p:nvSpPr>
        <p:spPr>
          <a:xfrm rot="1850565">
            <a:off x="10572114" y="987466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D631BE-50B1-4BAA-8D0D-59025C263CCE}"/>
              </a:ext>
            </a:extLst>
          </p:cNvPr>
          <p:cNvSpPr/>
          <p:nvPr/>
        </p:nvSpPr>
        <p:spPr>
          <a:xfrm rot="1850565">
            <a:off x="10429161" y="906383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8D5874-04B7-4B02-961D-C113B994A6A8}"/>
              </a:ext>
            </a:extLst>
          </p:cNvPr>
          <p:cNvSpPr/>
          <p:nvPr/>
        </p:nvSpPr>
        <p:spPr>
          <a:xfrm rot="1850565">
            <a:off x="10227359" y="2301903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52CB6AA-C062-4DE7-B962-4A148ACD693F}"/>
              </a:ext>
            </a:extLst>
          </p:cNvPr>
          <p:cNvSpPr/>
          <p:nvPr/>
        </p:nvSpPr>
        <p:spPr>
          <a:xfrm rot="1850565">
            <a:off x="10084405" y="2352669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680864-D9A0-4E0C-9FE6-2DDF89F9BC21}"/>
              </a:ext>
            </a:extLst>
          </p:cNvPr>
          <p:cNvGrpSpPr/>
          <p:nvPr/>
        </p:nvGrpSpPr>
        <p:grpSpPr>
          <a:xfrm rot="2704405">
            <a:off x="9500209" y="5657466"/>
            <a:ext cx="532703" cy="728114"/>
            <a:chOff x="8093899" y="4433945"/>
            <a:chExt cx="532703" cy="72811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FBF53D-67A8-4467-AEBC-3F512B4D3EBF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58D239-8B33-4F1D-9A8A-0DEFDE9383FC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3E53D9F-AE50-4E25-991F-408AE8D3C544}"/>
              </a:ext>
            </a:extLst>
          </p:cNvPr>
          <p:cNvGrpSpPr/>
          <p:nvPr/>
        </p:nvGrpSpPr>
        <p:grpSpPr>
          <a:xfrm rot="311075">
            <a:off x="1127406" y="2986003"/>
            <a:ext cx="532703" cy="728114"/>
            <a:chOff x="8093899" y="4433945"/>
            <a:chExt cx="532703" cy="72811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E111BFC-E21B-4ECD-A351-72079ECEDC33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EAD15D-72D2-4B66-85A7-36ACE50C1097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C97F81B9-00B6-48F7-B694-566B23397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239" y="1968676"/>
            <a:ext cx="871825" cy="8718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37AC5C-D926-4DFD-87D8-6A1697BA7D42}"/>
              </a:ext>
            </a:extLst>
          </p:cNvPr>
          <p:cNvSpPr txBox="1"/>
          <p:nvPr/>
        </p:nvSpPr>
        <p:spPr>
          <a:xfrm>
            <a:off x="2690160" y="41307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00" dirty="0">
                <a:solidFill>
                  <a:srgbClr val="30C3CD"/>
                </a:solidFill>
                <a:latin typeface="+mj-lt"/>
                <a:cs typeface="MetaHeadlinePro-CompBold" panose="020B0808030101020102" pitchFamily="34" charset="0"/>
              </a:rPr>
              <a:t>+ thousands more</a:t>
            </a:r>
            <a:endParaRPr lang="en-CA" dirty="0">
              <a:latin typeface="+mj-lt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FDCF156-AF8A-471A-AAC8-A15B1DBA8EF7}"/>
              </a:ext>
            </a:extLst>
          </p:cNvPr>
          <p:cNvSpPr txBox="1">
            <a:spLocks/>
          </p:cNvSpPr>
          <p:nvPr/>
        </p:nvSpPr>
        <p:spPr>
          <a:xfrm>
            <a:off x="6164580" y="2037468"/>
            <a:ext cx="3027254" cy="24155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spc="100" dirty="0">
                <a:cs typeface="MetaHeadlinePro-CompBold" panose="020B0808030101020102" pitchFamily="34" charset="0"/>
              </a:rPr>
              <a:t>Be Truly You</a:t>
            </a:r>
            <a:br>
              <a:rPr lang="en-US" sz="1800" dirty="0"/>
            </a:br>
            <a:endParaRPr lang="en-US" sz="1800" dirty="0"/>
          </a:p>
          <a:p>
            <a:pPr algn="r">
              <a:lnSpc>
                <a:spcPct val="150000"/>
              </a:lnSpc>
            </a:pPr>
            <a:r>
              <a:rPr lang="en-US" sz="1800" dirty="0"/>
              <a:t>Choose from all kinds of profile tags – this lets ROVR match you with awesome people and events.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674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C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4F6143-D851-4888-88FE-A6589B1A0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047" y="1811198"/>
            <a:ext cx="3144693" cy="2581797"/>
          </a:xfrm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Meet Cool Randoms</a:t>
            </a:r>
          </a:p>
          <a:p>
            <a:pPr algn="l">
              <a:lnSpc>
                <a:spcPct val="150000"/>
              </a:lnSpc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Your Guest List is full of people who share your interests and quirks. Wave at each other, say hi, then meet up in VR!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045DD-BF78-4C69-A0DC-F721E2EAF5E9}"/>
              </a:ext>
            </a:extLst>
          </p:cNvPr>
          <p:cNvSpPr/>
          <p:nvPr/>
        </p:nvSpPr>
        <p:spPr>
          <a:xfrm>
            <a:off x="0" y="5953336"/>
            <a:ext cx="12192000" cy="88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EC989-4DB9-4888-A8A2-803202B3239D}"/>
              </a:ext>
            </a:extLst>
          </p:cNvPr>
          <p:cNvSpPr/>
          <p:nvPr/>
        </p:nvSpPr>
        <p:spPr>
          <a:xfrm>
            <a:off x="0" y="5987342"/>
            <a:ext cx="12192000" cy="88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A239F1-20A3-4329-BE0F-25F6BDABAEB8}"/>
              </a:ext>
            </a:extLst>
          </p:cNvPr>
          <p:cNvSpPr/>
          <p:nvPr/>
        </p:nvSpPr>
        <p:spPr>
          <a:xfrm rot="20359706">
            <a:off x="991244" y="5470994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273C5B-C80E-4E7E-BC98-AFE52C415892}"/>
              </a:ext>
            </a:extLst>
          </p:cNvPr>
          <p:cNvSpPr/>
          <p:nvPr/>
        </p:nvSpPr>
        <p:spPr>
          <a:xfrm rot="20359706">
            <a:off x="855599" y="562082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ABA2A8B-E7ED-4A24-A93D-13889DEF52A8}"/>
              </a:ext>
            </a:extLst>
          </p:cNvPr>
          <p:cNvSpPr/>
          <p:nvPr/>
        </p:nvSpPr>
        <p:spPr>
          <a:xfrm rot="12884528">
            <a:off x="10817866" y="705057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4A053F1-0B84-44A1-B3F6-83D9A0C73091}"/>
              </a:ext>
            </a:extLst>
          </p:cNvPr>
          <p:cNvSpPr/>
          <p:nvPr/>
        </p:nvSpPr>
        <p:spPr>
          <a:xfrm rot="12884528">
            <a:off x="10742476" y="794951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B0E606-E8BB-4EB2-9C96-F9DD9998611E}"/>
              </a:ext>
            </a:extLst>
          </p:cNvPr>
          <p:cNvSpPr/>
          <p:nvPr/>
        </p:nvSpPr>
        <p:spPr>
          <a:xfrm rot="1850565">
            <a:off x="9660855" y="5670197"/>
            <a:ext cx="607563" cy="56785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3E12A4-5243-48F9-BDBC-40024FB0CDFF}"/>
              </a:ext>
            </a:extLst>
          </p:cNvPr>
          <p:cNvSpPr/>
          <p:nvPr/>
        </p:nvSpPr>
        <p:spPr>
          <a:xfrm rot="1850565">
            <a:off x="9517902" y="5597065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8DDE64-F4E2-4E39-8F62-912945104C25}"/>
              </a:ext>
            </a:extLst>
          </p:cNvPr>
          <p:cNvSpPr/>
          <p:nvPr/>
        </p:nvSpPr>
        <p:spPr>
          <a:xfrm rot="1850565">
            <a:off x="823274" y="1342312"/>
            <a:ext cx="607563" cy="567855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62F260-46A4-4C93-898D-7E10047B15B7}"/>
              </a:ext>
            </a:extLst>
          </p:cNvPr>
          <p:cNvSpPr/>
          <p:nvPr/>
        </p:nvSpPr>
        <p:spPr>
          <a:xfrm rot="1850565">
            <a:off x="680320" y="1401029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3743EB-09FC-485E-8C1F-85670B95D296}"/>
              </a:ext>
            </a:extLst>
          </p:cNvPr>
          <p:cNvGrpSpPr/>
          <p:nvPr/>
        </p:nvGrpSpPr>
        <p:grpSpPr>
          <a:xfrm rot="4274543">
            <a:off x="1124137" y="3303159"/>
            <a:ext cx="532703" cy="728114"/>
            <a:chOff x="8093899" y="4433945"/>
            <a:chExt cx="532703" cy="72811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9F92E7-EBE7-4B61-A92E-EC75F45F70BA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0B3C83E-C814-445F-B6F5-D0A653288952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6AB4BA-3064-4F3D-AAC6-DDBC31F2C0B0}"/>
              </a:ext>
            </a:extLst>
          </p:cNvPr>
          <p:cNvGrpSpPr/>
          <p:nvPr/>
        </p:nvGrpSpPr>
        <p:grpSpPr>
          <a:xfrm rot="311075">
            <a:off x="1812410" y="4513549"/>
            <a:ext cx="532703" cy="728114"/>
            <a:chOff x="8093899" y="4433945"/>
            <a:chExt cx="532703" cy="72811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0475E3-F01A-4108-A34B-D4F1A6A6A444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9A2858-2B15-4F92-8103-3614120F2CBB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D5EB40F2-8CF1-4390-9310-0762C57CD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19648">
            <a:off x="7330878" y="4533370"/>
            <a:ext cx="658041" cy="65804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1C48DD3-E466-469A-A5E5-666253607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56958">
            <a:off x="9182854" y="3763805"/>
            <a:ext cx="721565" cy="7215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579618-7B9F-4F25-846D-7AE5139CC3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43658">
            <a:off x="6921910" y="2543693"/>
            <a:ext cx="681719" cy="68171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10CCCC3-F097-4A58-B605-5CE9DF42B2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06896">
            <a:off x="7657188" y="1210866"/>
            <a:ext cx="719708" cy="7197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184BCC9-E201-4240-934A-581DBB136E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73925">
            <a:off x="8156385" y="3284149"/>
            <a:ext cx="681034" cy="68103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A36379D-04AB-431B-88C1-2B0E4A2034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711919">
            <a:off x="9099739" y="2065222"/>
            <a:ext cx="770939" cy="7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27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4F6143-D851-4888-88FE-A6589B1A0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2640" y="1609905"/>
            <a:ext cx="3493779" cy="3042436"/>
          </a:xfrm>
        </p:spPr>
        <p:txBody>
          <a:bodyPr wrap="square">
            <a:spAutoFit/>
          </a:bodyPr>
          <a:lstStyle/>
          <a:p>
            <a:pPr algn="r"/>
            <a:r>
              <a:rPr lang="en-US" b="1" i="0" u="none" strike="noStrike" dirty="0">
                <a:solidFill>
                  <a:schemeClr val="tx2"/>
                </a:solidFill>
                <a:effectLst/>
              </a:rPr>
              <a:t>Hang out</a:t>
            </a:r>
          </a:p>
          <a:p>
            <a:pPr algn="r"/>
            <a:r>
              <a:rPr lang="en-US" b="1" i="0" u="none" strike="noStrike" dirty="0">
                <a:solidFill>
                  <a:schemeClr val="tx2"/>
                </a:solidFill>
                <a:effectLst/>
              </a:rPr>
              <a:t>Anywhere in VR</a:t>
            </a:r>
          </a:p>
          <a:p>
            <a:pPr algn="r">
              <a:lnSpc>
                <a:spcPct val="150000"/>
              </a:lnSpc>
            </a:pP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Bypass annoying public lobbies. ROVR helps you grow your squad, </a:t>
            </a:r>
            <a:r>
              <a:rPr lang="en-US" sz="1800" dirty="0" err="1">
                <a:solidFill>
                  <a:schemeClr val="tx2"/>
                </a:solidFill>
              </a:rPr>
              <a:t>friendgroup</a:t>
            </a:r>
            <a:r>
              <a:rPr lang="en-US" sz="1800" dirty="0">
                <a:solidFill>
                  <a:schemeClr val="tx2"/>
                </a:solidFill>
              </a:rPr>
              <a:t>, or community across all VR headsets and games.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9045DD-BF78-4C69-A0DC-F721E2EAF5E9}"/>
              </a:ext>
            </a:extLst>
          </p:cNvPr>
          <p:cNvSpPr/>
          <p:nvPr/>
        </p:nvSpPr>
        <p:spPr>
          <a:xfrm>
            <a:off x="0" y="5953336"/>
            <a:ext cx="12192000" cy="88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EC989-4DB9-4888-A8A2-803202B3239D}"/>
              </a:ext>
            </a:extLst>
          </p:cNvPr>
          <p:cNvSpPr/>
          <p:nvPr/>
        </p:nvSpPr>
        <p:spPr>
          <a:xfrm>
            <a:off x="0" y="5987342"/>
            <a:ext cx="12192000" cy="88679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729AF9C-96D4-431B-8683-6DAE9A6B6759}"/>
              </a:ext>
            </a:extLst>
          </p:cNvPr>
          <p:cNvSpPr/>
          <p:nvPr/>
        </p:nvSpPr>
        <p:spPr>
          <a:xfrm rot="2355507">
            <a:off x="11234736" y="5777536"/>
            <a:ext cx="487186" cy="425131"/>
          </a:xfrm>
          <a:prstGeom prst="triangle">
            <a:avLst/>
          </a:prstGeom>
          <a:noFill/>
          <a:ln w="38100"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E0BE487-36F5-4CE4-B635-8529605D3BB0}"/>
              </a:ext>
            </a:extLst>
          </p:cNvPr>
          <p:cNvSpPr/>
          <p:nvPr/>
        </p:nvSpPr>
        <p:spPr>
          <a:xfrm rot="2355507">
            <a:off x="10979746" y="5674502"/>
            <a:ext cx="487186" cy="42513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A239F1-20A3-4329-BE0F-25F6BDABAEB8}"/>
              </a:ext>
            </a:extLst>
          </p:cNvPr>
          <p:cNvSpPr/>
          <p:nvPr/>
        </p:nvSpPr>
        <p:spPr>
          <a:xfrm rot="20359706">
            <a:off x="991244" y="5470994"/>
            <a:ext cx="481836" cy="429851"/>
          </a:xfrm>
          <a:prstGeom prst="triangle">
            <a:avLst/>
          </a:prstGeom>
          <a:noFill/>
          <a:ln w="38100"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273C5B-C80E-4E7E-BC98-AFE52C415892}"/>
              </a:ext>
            </a:extLst>
          </p:cNvPr>
          <p:cNvSpPr/>
          <p:nvPr/>
        </p:nvSpPr>
        <p:spPr>
          <a:xfrm rot="20359706">
            <a:off x="855599" y="562082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B0E606-E8BB-4EB2-9C96-F9DD9998611E}"/>
              </a:ext>
            </a:extLst>
          </p:cNvPr>
          <p:cNvSpPr/>
          <p:nvPr/>
        </p:nvSpPr>
        <p:spPr>
          <a:xfrm rot="1850565">
            <a:off x="10226324" y="3054945"/>
            <a:ext cx="607563" cy="567855"/>
          </a:xfrm>
          <a:prstGeom prst="ellipse">
            <a:avLst/>
          </a:prstGeom>
          <a:noFill/>
          <a:ln w="38100"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3E12A4-5243-48F9-BDBC-40024FB0CDFF}"/>
              </a:ext>
            </a:extLst>
          </p:cNvPr>
          <p:cNvSpPr/>
          <p:nvPr/>
        </p:nvSpPr>
        <p:spPr>
          <a:xfrm rot="1850565">
            <a:off x="10083371" y="2981813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8DDE64-F4E2-4E39-8F62-912945104C25}"/>
              </a:ext>
            </a:extLst>
          </p:cNvPr>
          <p:cNvSpPr/>
          <p:nvPr/>
        </p:nvSpPr>
        <p:spPr>
          <a:xfrm rot="1850565">
            <a:off x="823274" y="1342312"/>
            <a:ext cx="607563" cy="567855"/>
          </a:xfrm>
          <a:prstGeom prst="ellipse">
            <a:avLst/>
          </a:prstGeom>
          <a:noFill/>
          <a:ln w="38100">
            <a:solidFill>
              <a:srgbClr val="30C3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62F260-46A4-4C93-898D-7E10047B15B7}"/>
              </a:ext>
            </a:extLst>
          </p:cNvPr>
          <p:cNvSpPr/>
          <p:nvPr/>
        </p:nvSpPr>
        <p:spPr>
          <a:xfrm rot="1850565">
            <a:off x="680320" y="1401029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BE2DE-16C6-42D4-A911-6E115AA2CF70}"/>
              </a:ext>
            </a:extLst>
          </p:cNvPr>
          <p:cNvSpPr txBox="1"/>
          <p:nvPr/>
        </p:nvSpPr>
        <p:spPr>
          <a:xfrm>
            <a:off x="2233712" y="4747685"/>
            <a:ext cx="50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00" dirty="0">
                <a:solidFill>
                  <a:schemeClr val="accent2"/>
                </a:solidFill>
                <a:latin typeface="+mj-lt"/>
                <a:cs typeface="MetaHeadlinePro-CompBold" panose="020B0808030101020102" pitchFamily="34" charset="0"/>
              </a:rPr>
              <a:t>+ 1000’s more games and worlds</a:t>
            </a:r>
            <a:endParaRPr lang="en-CA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8767D58-C2D8-44F0-85BC-8B042E7E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64" y="2697772"/>
            <a:ext cx="1563024" cy="7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B1585A3-372A-4A1D-AE28-55E0BE28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745" y="1978657"/>
            <a:ext cx="1548930" cy="7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D55E08A-101C-4CC0-BFFA-7AAB9488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44" y="1979339"/>
            <a:ext cx="1536102" cy="7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F9D8D6-2D06-415B-92E5-C8839107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37" y="2697090"/>
            <a:ext cx="1542192" cy="7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939BAE5B-1FB4-4AD9-8771-E8A2703E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45" y="3417355"/>
            <a:ext cx="1561565" cy="72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4AD6496F-4547-4F78-B9CC-618D9E77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9" y="3417087"/>
            <a:ext cx="1542659" cy="7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CD9E652-C17D-45B6-959C-D1DD50E8C21D}"/>
              </a:ext>
            </a:extLst>
          </p:cNvPr>
          <p:cNvGrpSpPr/>
          <p:nvPr/>
        </p:nvGrpSpPr>
        <p:grpSpPr>
          <a:xfrm rot="4232547">
            <a:off x="717750" y="2779828"/>
            <a:ext cx="532703" cy="728114"/>
            <a:chOff x="8093899" y="4433945"/>
            <a:chExt cx="532703" cy="7281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2D43D8-5C40-4F5D-96B9-BAC56A6C5E5F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C2A3F1-8677-4BEE-AB6E-D2B922FA6FF7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9BE1CE-ACE2-4E8F-9F7C-065EF182E6D0}"/>
              </a:ext>
            </a:extLst>
          </p:cNvPr>
          <p:cNvGrpSpPr/>
          <p:nvPr/>
        </p:nvGrpSpPr>
        <p:grpSpPr>
          <a:xfrm rot="6082194">
            <a:off x="10795394" y="529769"/>
            <a:ext cx="532703" cy="728114"/>
            <a:chOff x="8093899" y="4433945"/>
            <a:chExt cx="532703" cy="72811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FE6052-690B-47FA-A690-99BF3410C0F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89C802-368A-46B5-9ACF-6E4C925C8064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2466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4F6143-D851-4888-88FE-A6589B1A0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894" y="2048114"/>
            <a:ext cx="8213123" cy="3194721"/>
          </a:xfrm>
        </p:spPr>
        <p:txBody>
          <a:bodyPr wrap="square">
            <a:spAutoFit/>
          </a:bodyPr>
          <a:lstStyle/>
          <a:p>
            <a:r>
              <a:rPr lang="en-US" sz="2800" dirty="0"/>
              <a:t>Ready to get social?</a:t>
            </a: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endParaRPr lang="en-US" sz="2800" dirty="0">
              <a:effectLst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5A38E1-E9B0-44A5-86BD-FFB53AC5DC12}"/>
              </a:ext>
            </a:extLst>
          </p:cNvPr>
          <p:cNvGrpSpPr/>
          <p:nvPr/>
        </p:nvGrpSpPr>
        <p:grpSpPr>
          <a:xfrm>
            <a:off x="5599357" y="3396176"/>
            <a:ext cx="1716195" cy="432951"/>
            <a:chOff x="4355593" y="2264854"/>
            <a:chExt cx="2184303" cy="5363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E1FDA-815B-4054-8AB5-E128D3F8C338}"/>
                </a:ext>
              </a:extLst>
            </p:cNvPr>
            <p:cNvSpPr/>
            <p:nvPr/>
          </p:nvSpPr>
          <p:spPr>
            <a:xfrm>
              <a:off x="4355593" y="2264854"/>
              <a:ext cx="1869583" cy="536377"/>
            </a:xfrm>
            <a:prstGeom prst="rect">
              <a:avLst/>
            </a:prstGeom>
            <a:solidFill>
              <a:srgbClr val="FFB700"/>
            </a:solidFill>
            <a:ln w="38100">
              <a:solidFill>
                <a:srgbClr val="121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4F3810-1498-4341-A090-ED66FB85A372}"/>
                </a:ext>
              </a:extLst>
            </p:cNvPr>
            <p:cNvSpPr txBox="1"/>
            <p:nvPr/>
          </p:nvSpPr>
          <p:spPr>
            <a:xfrm>
              <a:off x="4445150" y="2363763"/>
              <a:ext cx="2094746" cy="3813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cap="all" spc="100" dirty="0">
                  <a:cs typeface="Arial" panose="020B0604020202020204" pitchFamily="34" charset="0"/>
                </a:rPr>
                <a:t>GET IN LINE</a:t>
              </a:r>
              <a:endParaRPr lang="en-CA" sz="14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39AB6CD-3788-4C0B-845F-16D95D5AEBFE}"/>
              </a:ext>
            </a:extLst>
          </p:cNvPr>
          <p:cNvSpPr/>
          <p:nvPr/>
        </p:nvSpPr>
        <p:spPr>
          <a:xfrm>
            <a:off x="0" y="5987342"/>
            <a:ext cx="12192000" cy="88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EF10232-EAE7-47DE-8995-F8B693E44763}"/>
              </a:ext>
            </a:extLst>
          </p:cNvPr>
          <p:cNvSpPr/>
          <p:nvPr/>
        </p:nvSpPr>
        <p:spPr>
          <a:xfrm rot="6667755">
            <a:off x="2652296" y="882385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812C45-9D5D-424F-B4DB-09FC54A0E004}"/>
              </a:ext>
            </a:extLst>
          </p:cNvPr>
          <p:cNvSpPr/>
          <p:nvPr/>
        </p:nvSpPr>
        <p:spPr>
          <a:xfrm rot="6667755">
            <a:off x="2516651" y="102426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AC8B2A6-8642-48A4-A290-5D102CC5FC4A}"/>
              </a:ext>
            </a:extLst>
          </p:cNvPr>
          <p:cNvSpPr/>
          <p:nvPr/>
        </p:nvSpPr>
        <p:spPr>
          <a:xfrm rot="10298798">
            <a:off x="2803972" y="4958402"/>
            <a:ext cx="481836" cy="429851"/>
          </a:xfrm>
          <a:prstGeom prst="triangl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0DC60AE-D63C-4547-B050-10228294B86E}"/>
              </a:ext>
            </a:extLst>
          </p:cNvPr>
          <p:cNvSpPr/>
          <p:nvPr/>
        </p:nvSpPr>
        <p:spPr>
          <a:xfrm rot="10298798">
            <a:off x="2650613" y="5115610"/>
            <a:ext cx="481836" cy="42985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800EE1-6F76-490B-9DAA-78B85C9514D9}"/>
              </a:ext>
            </a:extLst>
          </p:cNvPr>
          <p:cNvSpPr/>
          <p:nvPr/>
        </p:nvSpPr>
        <p:spPr>
          <a:xfrm rot="1850565">
            <a:off x="10572114" y="987466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B2ABA0-0A53-46CB-9D96-D4A1D3CADFC3}"/>
              </a:ext>
            </a:extLst>
          </p:cNvPr>
          <p:cNvSpPr/>
          <p:nvPr/>
        </p:nvSpPr>
        <p:spPr>
          <a:xfrm rot="1850565">
            <a:off x="10429161" y="906383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86DE81-C4CD-4B3C-848E-92B02DB6DB23}"/>
              </a:ext>
            </a:extLst>
          </p:cNvPr>
          <p:cNvSpPr/>
          <p:nvPr/>
        </p:nvSpPr>
        <p:spPr>
          <a:xfrm rot="1850565">
            <a:off x="9414588" y="2817721"/>
            <a:ext cx="607563" cy="5678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B261C6-3151-4B49-BDBB-1ED4239725AC}"/>
              </a:ext>
            </a:extLst>
          </p:cNvPr>
          <p:cNvSpPr/>
          <p:nvPr/>
        </p:nvSpPr>
        <p:spPr>
          <a:xfrm rot="1850565">
            <a:off x="9271634" y="2868487"/>
            <a:ext cx="607563" cy="567855"/>
          </a:xfrm>
          <a:prstGeom prst="ellipse">
            <a:avLst/>
          </a:prstGeom>
          <a:noFill/>
          <a:ln w="38100">
            <a:solidFill>
              <a:srgbClr val="121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0F3D-7CC2-4D4D-80CF-108861922F2B}"/>
              </a:ext>
            </a:extLst>
          </p:cNvPr>
          <p:cNvGrpSpPr/>
          <p:nvPr/>
        </p:nvGrpSpPr>
        <p:grpSpPr>
          <a:xfrm rot="20994363">
            <a:off x="10427123" y="4433102"/>
            <a:ext cx="532703" cy="728114"/>
            <a:chOff x="8093899" y="4433945"/>
            <a:chExt cx="532703" cy="72811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1DCAAB-56C6-4C27-B0A0-A799BEA971F6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B441EA-AC66-4C71-BF46-8942E4F4C6C2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C70239-2BCB-45A8-9BFE-4C5E420B0AED}"/>
              </a:ext>
            </a:extLst>
          </p:cNvPr>
          <p:cNvGrpSpPr/>
          <p:nvPr/>
        </p:nvGrpSpPr>
        <p:grpSpPr>
          <a:xfrm rot="17368612">
            <a:off x="1127406" y="2986003"/>
            <a:ext cx="532703" cy="728114"/>
            <a:chOff x="8093899" y="4433945"/>
            <a:chExt cx="532703" cy="72811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EE530-68CC-4EE4-BC8C-8BA80BD81ECB}"/>
                </a:ext>
              </a:extLst>
            </p:cNvPr>
            <p:cNvCxnSpPr>
              <a:cxnSpLocks/>
            </p:cNvCxnSpPr>
            <p:nvPr/>
          </p:nvCxnSpPr>
          <p:spPr>
            <a:xfrm>
              <a:off x="8093899" y="4433945"/>
              <a:ext cx="367614" cy="6043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816703-25E4-4905-98BB-C6CD20864907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88" y="4557759"/>
              <a:ext cx="367614" cy="60430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4880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ROV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0C3CD"/>
      </a:accent1>
      <a:accent2>
        <a:srgbClr val="FFB700"/>
      </a:accent2>
      <a:accent3>
        <a:srgbClr val="30C3CD"/>
      </a:accent3>
      <a:accent4>
        <a:srgbClr val="FFB700"/>
      </a:accent4>
      <a:accent5>
        <a:srgbClr val="30C3CD"/>
      </a:accent5>
      <a:accent6>
        <a:srgbClr val="FFB700"/>
      </a:accent6>
      <a:hlink>
        <a:srgbClr val="30C3CD"/>
      </a:hlink>
      <a:folHlink>
        <a:srgbClr val="FFB700"/>
      </a:folHlink>
    </a:clrScheme>
    <a:fontScheme name="ROVR">
      <a:majorFont>
        <a:latin typeface="MetaHeadlinePro-CompBold"/>
        <a:ea typeface=""/>
        <a:cs typeface=""/>
      </a:majorFont>
      <a:minorFont>
        <a:latin typeface="NeueHaasGroteskDisp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FF6ABF-850C-4488-B2A3-846FC61E82CE}">
  <we:reference id="wa200000729" version="3.9.283.0" store="en-001" storeType="OMEX"/>
  <we:alternateReferences>
    <we:reference id="wa200000729" version="3.9.283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850141DFE8849A07E89E40258C09F" ma:contentTypeVersion="12" ma:contentTypeDescription="Create a new document." ma:contentTypeScope="" ma:versionID="fe089741c18b5e92fb925cf84a02f382">
  <xsd:schema xmlns:xsd="http://www.w3.org/2001/XMLSchema" xmlns:xs="http://www.w3.org/2001/XMLSchema" xmlns:p="http://schemas.microsoft.com/office/2006/metadata/properties" xmlns:ns3="401f920c-eedc-4d03-b047-eeea742163aa" xmlns:ns4="da8a1101-5040-4264-9fc4-1c84ba253728" targetNamespace="http://schemas.microsoft.com/office/2006/metadata/properties" ma:root="true" ma:fieldsID="bdddfcf4aed5acca14c921ce35f269e0" ns3:_="" ns4:_="">
    <xsd:import namespace="401f920c-eedc-4d03-b047-eeea742163aa"/>
    <xsd:import namespace="da8a1101-5040-4264-9fc4-1c84ba25372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f920c-eedc-4d03-b047-eeea742163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a1101-5040-4264-9fc4-1c84ba2537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7B8CDC-405B-4BB6-9483-EE5E3CC1F825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915E7F-6914-4BAE-B5DF-0060E6DC453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01f920c-eedc-4d03-b047-eeea742163aa"/>
    <ds:schemaRef ds:uri="da8a1101-5040-4264-9fc4-1c84ba25372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0DAE3B-03B3-42AB-BC68-6549032E8E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5974</TotalTime>
  <Words>217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MetaHeadlinePro-CompBold</vt:lpstr>
      <vt:lpstr>Calibri</vt:lpstr>
      <vt:lpstr>NeueHaasGroteskDisp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Feiyi Tan</dc:creator>
  <cp:lastModifiedBy>Anthony Feiyi Tan</cp:lastModifiedBy>
  <cp:revision>2004</cp:revision>
  <dcterms:created xsi:type="dcterms:W3CDTF">2020-11-10T18:10:40Z</dcterms:created>
  <dcterms:modified xsi:type="dcterms:W3CDTF">2021-04-03T20:26:24Z</dcterms:modified>
</cp:coreProperties>
</file>