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63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9" autoAdjust="0"/>
    <p:restoredTop sz="88054" autoAdjust="0"/>
  </p:normalViewPr>
  <p:slideViewPr>
    <p:cSldViewPr snapToGrid="0">
      <p:cViewPr varScale="1">
        <p:scale>
          <a:sx n="112" d="100"/>
          <a:sy n="112" d="100"/>
        </p:scale>
        <p:origin x="3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DC293-B882-4AF8-8CC0-DAEB7496730D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17409-2488-42B1-BA55-285B4799C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2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&gt; Life, Genre, Gaming, Social</a:t>
            </a:r>
            <a:br>
              <a:rPr lang="en-US" dirty="0"/>
            </a:br>
            <a:r>
              <a:rPr lang="en-US" dirty="0"/>
              <a:t>Life, Genre, Gaming, Social &gt; Custom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17409-2488-42B1-BA55-285B4799C3E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43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&gt; Life, Genre, Gaming, Social</a:t>
            </a:r>
            <a:br>
              <a:rPr lang="en-US" dirty="0"/>
            </a:br>
            <a:r>
              <a:rPr lang="en-US" dirty="0"/>
              <a:t>Life, Genre, Gaming, Social &gt; Custom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17409-2488-42B1-BA55-285B4799C3E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18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17409-2488-42B1-BA55-285B4799C3E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24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17409-2488-42B1-BA55-285B4799C3E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32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17409-2488-42B1-BA55-285B4799C3E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68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2ACD-365B-435E-8EAF-0CACC04F3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0D111-14B3-4D17-9721-531DF832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9154D-7EB9-4B18-9F4F-175E60F2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A4FDF-A6E0-439E-884F-AC731C7B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A075-9B5C-41DF-AFE2-5EF847E5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09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5F10-988A-4676-9711-945667B8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F3FE0-F95F-4A1F-AB52-AAA9304E1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6863-D0E4-466F-A9F4-8C66421C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6F1D-9B17-4686-A0FC-45A21630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2ADF9-D752-4F42-9353-87D34C11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9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9938F-9BFE-4D3E-855F-68CD77D7C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4BF91-C9C2-48A1-AF64-C640DC603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29D6-D7B6-45D6-A7E0-39ABE411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6B3D-D951-4602-AB6B-26521F9A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B038-AC02-4964-8158-C7B2D8B9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F8B-B255-4C51-8AD9-2E5428E0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89C7-6960-49FE-8F45-A22F80D9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6763-4B66-4E91-8E9E-F081C19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8268-E962-4027-9F97-8BC72984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381A-A410-4B9F-934B-95177A45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2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4370-6547-414A-91FF-7C01310A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C7FD-0CDE-4E57-BABC-358D7BFE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B9FDE-4769-48C0-B970-E1C712D6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D9ED-32DE-49B8-9693-C4005917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BAD3F-DE4A-4EA0-BA0E-10BC7CCF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5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DFAD-AEE8-454B-AC41-4ED3C2FC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FEBA-5E71-4A66-B113-41BEA00F0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2048F-9C59-47CE-8D47-95A8375BC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1B435-AFB6-4276-9994-24199026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EEB19-DD8C-4197-ABB5-0DEE4AB2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BC23B-1A70-48C5-880A-2088B076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1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EBF-DB89-46AC-8B76-A9979771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8901C-9262-4D95-B377-03D9319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D8F6E-AEEB-4700-BA71-97D1851BA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8E665-02C4-4A23-BEE0-C3F70BA45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4FB45-014B-4C55-A7AA-5E3E00A67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CDB05-2E0B-4D76-B153-1F75DEB7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17813-897D-4ABC-A97A-63824A3A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0F666-54E0-470A-AC82-85EFCDB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60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2063-F17E-4FD7-AE8D-C2E352ED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A7A36-DD89-439C-A12A-3902F15D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FD53C-BDD5-4AF5-8A4B-46641498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568EB-275F-44D1-8DCC-A7C46F21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94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ED554-FA59-4352-A003-38F9BCC1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03BFF-3BD0-4DBB-B6EB-FCCD8FFD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41A1-5DAC-438F-ADC0-235C92AC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5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C76B-C2C4-4835-BCFF-30F6F0C0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B75B-444B-4D9C-93EA-F2B1CE8DD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0834D-3C88-4E74-948F-1D61B6B9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2627-A672-4E29-AA3D-E5E3CCDA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01E3-CE1A-4595-814C-78648D93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FB972-B33A-41C5-9B15-9300C15B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85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2925-9F2B-482C-9730-D2982617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663CA-9AED-47C3-BBDC-999DF01B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2FDE3-89E0-475E-87A5-CA78BC82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CBD8C-2463-47AF-925B-360FB809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92512-EAB8-4708-B640-FCFC45D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8B7EC-34E3-4328-BD2E-02A9BA7C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1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DD071-7186-4E48-BF66-4C68DC5D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1DF01-723B-45A9-9CE4-C9F686E5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777F-AE4A-4A6F-B4C4-0A17699FB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DA5A-1101-4310-AE97-0D27B5A51631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5C53-81CA-4CF8-9B90-7DBC2B387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C0FB9-B3A1-4415-AD74-A81D51222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1FDD-541F-4C34-A476-34BE746A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00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435F98D-E2EE-4DB0-A2D1-96E3B0F35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99"/>
          <a:stretch/>
        </p:blipFill>
        <p:spPr>
          <a:xfrm rot="16200000">
            <a:off x="3014470" y="0"/>
            <a:ext cx="5561888" cy="5561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65C9CC-D8F3-4622-B677-32450D690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801" y="9525"/>
            <a:ext cx="5561888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430D1-92B8-4F74-8DAF-34A7FC3CE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41"/>
          <a:stretch/>
        </p:blipFill>
        <p:spPr>
          <a:xfrm>
            <a:off x="-433640" y="0"/>
            <a:ext cx="4853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326679-11FA-489A-B11E-996429BDD114}"/>
              </a:ext>
            </a:extLst>
          </p:cNvPr>
          <p:cNvSpPr/>
          <p:nvPr/>
        </p:nvSpPr>
        <p:spPr>
          <a:xfrm>
            <a:off x="3194514" y="188002"/>
            <a:ext cx="5673124" cy="874009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9C780-202A-4E27-8EBB-29A3FA7C4E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837" b="61445"/>
          <a:stretch/>
        </p:blipFill>
        <p:spPr>
          <a:xfrm>
            <a:off x="3503576" y="1452549"/>
            <a:ext cx="2836519" cy="1976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28EA1E-D8EB-44F9-92D8-53B7D2831E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684"/>
          <a:stretch/>
        </p:blipFill>
        <p:spPr>
          <a:xfrm>
            <a:off x="3550921" y="4010274"/>
            <a:ext cx="2836520" cy="2745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68A89-72DE-469C-8278-F0D47AF3C4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684"/>
          <a:stretch/>
        </p:blipFill>
        <p:spPr>
          <a:xfrm>
            <a:off x="3506559" y="475270"/>
            <a:ext cx="2836519" cy="757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C8C84-C04B-45D8-B8F7-C583CA523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49" t="23220" r="52387" b="70833"/>
          <a:stretch/>
        </p:blipFill>
        <p:spPr>
          <a:xfrm>
            <a:off x="4094023" y="891772"/>
            <a:ext cx="1330047" cy="334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AC8669-A98F-48D5-B81A-520FA947D3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495" b="70684"/>
          <a:stretch/>
        </p:blipFill>
        <p:spPr>
          <a:xfrm>
            <a:off x="3576869" y="512685"/>
            <a:ext cx="692029" cy="6360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3F72774-7BE1-4B04-880A-DEC8A5BDFF01}"/>
              </a:ext>
            </a:extLst>
          </p:cNvPr>
          <p:cNvSpPr/>
          <p:nvPr/>
        </p:nvSpPr>
        <p:spPr>
          <a:xfrm rot="21058091">
            <a:off x="7448023" y="5932203"/>
            <a:ext cx="1735808" cy="6921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09A58-50F3-43E3-A9CC-ABAB999D20FB}"/>
              </a:ext>
            </a:extLst>
          </p:cNvPr>
          <p:cNvSpPr txBox="1"/>
          <p:nvPr/>
        </p:nvSpPr>
        <p:spPr>
          <a:xfrm rot="21050434">
            <a:off x="7769788" y="5994840"/>
            <a:ext cx="1245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Wave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326048-0F29-477F-8D9C-1F9415DC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869" y="587954"/>
            <a:ext cx="584359" cy="5714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75C15E-41D6-46C5-9A83-B7A25C30DCDA}"/>
              </a:ext>
            </a:extLst>
          </p:cNvPr>
          <p:cNvSpPr txBox="1"/>
          <p:nvPr/>
        </p:nvSpPr>
        <p:spPr>
          <a:xfrm>
            <a:off x="4209110" y="450048"/>
            <a:ext cx="2309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Kfarwell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AE0AE16-6489-411D-A29A-F1930AD0AAD5}"/>
              </a:ext>
            </a:extLst>
          </p:cNvPr>
          <p:cNvSpPr/>
          <p:nvPr/>
        </p:nvSpPr>
        <p:spPr>
          <a:xfrm rot="10800000">
            <a:off x="4419600" y="3607477"/>
            <a:ext cx="787400" cy="238075"/>
          </a:xfrm>
          <a:prstGeom prst="triangle">
            <a:avLst>
              <a:gd name="adj" fmla="val 4838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5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435F98D-E2EE-4DB0-A2D1-96E3B0F35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99"/>
          <a:stretch/>
        </p:blipFill>
        <p:spPr>
          <a:xfrm rot="16200000">
            <a:off x="3014470" y="0"/>
            <a:ext cx="5561888" cy="5561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65C9CC-D8F3-4622-B677-32450D690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801" y="9525"/>
            <a:ext cx="5561888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430D1-92B8-4F74-8DAF-34A7FC3CE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41"/>
          <a:stretch/>
        </p:blipFill>
        <p:spPr>
          <a:xfrm>
            <a:off x="-433640" y="0"/>
            <a:ext cx="4853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326679-11FA-489A-B11E-996429BDD114}"/>
              </a:ext>
            </a:extLst>
          </p:cNvPr>
          <p:cNvSpPr/>
          <p:nvPr/>
        </p:nvSpPr>
        <p:spPr>
          <a:xfrm>
            <a:off x="3194514" y="188002"/>
            <a:ext cx="5673124" cy="874009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9C780-202A-4E27-8EBB-29A3FA7C4E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837" t="-1" b="-5631"/>
          <a:stretch/>
        </p:blipFill>
        <p:spPr>
          <a:xfrm>
            <a:off x="3503576" y="1452549"/>
            <a:ext cx="2836519" cy="5414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28EA1E-D8EB-44F9-92D8-53B7D2831E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684"/>
          <a:stretch/>
        </p:blipFill>
        <p:spPr>
          <a:xfrm>
            <a:off x="3503575" y="6598604"/>
            <a:ext cx="2836520" cy="2745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68A89-72DE-469C-8278-F0D47AF3C4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684"/>
          <a:stretch/>
        </p:blipFill>
        <p:spPr>
          <a:xfrm>
            <a:off x="3506559" y="475270"/>
            <a:ext cx="2836519" cy="757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C8C84-C04B-45D8-B8F7-C583CA523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49" t="23220" r="52387" b="70833"/>
          <a:stretch/>
        </p:blipFill>
        <p:spPr>
          <a:xfrm>
            <a:off x="4094023" y="891772"/>
            <a:ext cx="1330047" cy="334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AC8669-A98F-48D5-B81A-520FA947D3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495" b="70684"/>
          <a:stretch/>
        </p:blipFill>
        <p:spPr>
          <a:xfrm>
            <a:off x="3576869" y="512685"/>
            <a:ext cx="692029" cy="6360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3F72774-7BE1-4B04-880A-DEC8A5BDFF01}"/>
              </a:ext>
            </a:extLst>
          </p:cNvPr>
          <p:cNvSpPr/>
          <p:nvPr/>
        </p:nvSpPr>
        <p:spPr>
          <a:xfrm rot="21058091">
            <a:off x="7448023" y="5932203"/>
            <a:ext cx="1735808" cy="6921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09A58-50F3-43E3-A9CC-ABAB999D20FB}"/>
              </a:ext>
            </a:extLst>
          </p:cNvPr>
          <p:cNvSpPr txBox="1"/>
          <p:nvPr/>
        </p:nvSpPr>
        <p:spPr>
          <a:xfrm rot="21050434">
            <a:off x="7769788" y="5994840"/>
            <a:ext cx="1245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Wave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326048-0F29-477F-8D9C-1F9415DC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869" y="587954"/>
            <a:ext cx="584359" cy="5714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75C15E-41D6-46C5-9A83-B7A25C30DCDA}"/>
              </a:ext>
            </a:extLst>
          </p:cNvPr>
          <p:cNvSpPr txBox="1"/>
          <p:nvPr/>
        </p:nvSpPr>
        <p:spPr>
          <a:xfrm>
            <a:off x="4209110" y="450048"/>
            <a:ext cx="2309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Kfarwell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AE0AE16-6489-411D-A29A-F1930AD0AAD5}"/>
              </a:ext>
            </a:extLst>
          </p:cNvPr>
          <p:cNvSpPr/>
          <p:nvPr/>
        </p:nvSpPr>
        <p:spPr>
          <a:xfrm rot="10800000">
            <a:off x="4419600" y="3607477"/>
            <a:ext cx="787400" cy="238075"/>
          </a:xfrm>
          <a:prstGeom prst="triangle">
            <a:avLst>
              <a:gd name="adj" fmla="val 4838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59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5B5EB1D-68FF-4294-B473-67762CEDE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" t="2845" r="1167" b="16054"/>
          <a:stretch/>
        </p:blipFill>
        <p:spPr>
          <a:xfrm>
            <a:off x="3501174" y="1296111"/>
            <a:ext cx="5310846" cy="55618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35F98D-E2EE-4DB0-A2D1-96E3B0F35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99"/>
          <a:stretch/>
        </p:blipFill>
        <p:spPr>
          <a:xfrm rot="16200000">
            <a:off x="3014470" y="0"/>
            <a:ext cx="5561888" cy="5561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65C9CC-D8F3-4622-B677-32450D690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"/>
          <a:stretch/>
        </p:blipFill>
        <p:spPr>
          <a:xfrm>
            <a:off x="8646669" y="-9230"/>
            <a:ext cx="5429725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430D1-92B8-4F74-8DAF-34A7FC3C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41"/>
          <a:stretch/>
        </p:blipFill>
        <p:spPr>
          <a:xfrm>
            <a:off x="-433640" y="0"/>
            <a:ext cx="485324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3F72774-7BE1-4B04-880A-DEC8A5BDFF01}"/>
              </a:ext>
            </a:extLst>
          </p:cNvPr>
          <p:cNvSpPr/>
          <p:nvPr/>
        </p:nvSpPr>
        <p:spPr>
          <a:xfrm rot="19853595">
            <a:off x="2514027" y="-870090"/>
            <a:ext cx="4024386" cy="4014405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822C8E-6E3A-4080-90C5-06EA8D2066BE}"/>
              </a:ext>
            </a:extLst>
          </p:cNvPr>
          <p:cNvSpPr/>
          <p:nvPr/>
        </p:nvSpPr>
        <p:spPr>
          <a:xfrm rot="19853595">
            <a:off x="5610595" y="3490601"/>
            <a:ext cx="4024386" cy="4014405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49C9F23-B9FD-4380-8B19-276BE61B5349}"/>
              </a:ext>
            </a:extLst>
          </p:cNvPr>
          <p:cNvSpPr/>
          <p:nvPr/>
        </p:nvSpPr>
        <p:spPr>
          <a:xfrm rot="20614021">
            <a:off x="-602590" y="-481464"/>
            <a:ext cx="11420545" cy="5843411"/>
          </a:xfrm>
          <a:prstGeom prst="triangle">
            <a:avLst>
              <a:gd name="adj" fmla="val 89026"/>
            </a:avLst>
          </a:prstGeom>
          <a:solidFill>
            <a:srgbClr val="06C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E8470E-A2E3-44E3-8D30-8BD7853AAA73}"/>
              </a:ext>
            </a:extLst>
          </p:cNvPr>
          <p:cNvSpPr/>
          <p:nvPr/>
        </p:nvSpPr>
        <p:spPr>
          <a:xfrm>
            <a:off x="3353412" y="244158"/>
            <a:ext cx="4586487" cy="10284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28EA1E-D8EB-44F9-92D8-53B7D2831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84"/>
          <a:stretch/>
        </p:blipFill>
        <p:spPr>
          <a:xfrm>
            <a:off x="3501174" y="1159375"/>
            <a:ext cx="4132742" cy="163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6E685E-AE9B-40A9-AAB7-2A1E9A875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73"/>
          <a:stretch/>
        </p:blipFill>
        <p:spPr>
          <a:xfrm>
            <a:off x="3501174" y="3701389"/>
            <a:ext cx="4132742" cy="673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01A173-597B-4D45-B1D2-E6A4DDDAC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73"/>
          <a:stretch/>
        </p:blipFill>
        <p:spPr>
          <a:xfrm>
            <a:off x="3501173" y="2509448"/>
            <a:ext cx="4121615" cy="1901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68A89-72DE-469C-8278-F0D47AF3C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84"/>
          <a:stretch/>
        </p:blipFill>
        <p:spPr>
          <a:xfrm>
            <a:off x="3506559" y="475270"/>
            <a:ext cx="4116229" cy="757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C8C84-C04B-45D8-B8F7-C583CA523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49" t="23220" r="52387" b="70833"/>
          <a:stretch/>
        </p:blipFill>
        <p:spPr>
          <a:xfrm>
            <a:off x="5248781" y="1764491"/>
            <a:ext cx="1330047" cy="334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AC8669-A98F-48D5-B81A-520FA947D3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95" b="70684"/>
          <a:stretch/>
        </p:blipFill>
        <p:spPr>
          <a:xfrm>
            <a:off x="3576869" y="512685"/>
            <a:ext cx="692029" cy="6360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D09A58-50F3-43E3-A9CC-ABAB999D20FB}"/>
              </a:ext>
            </a:extLst>
          </p:cNvPr>
          <p:cNvSpPr txBox="1"/>
          <p:nvPr/>
        </p:nvSpPr>
        <p:spPr>
          <a:xfrm rot="21050434">
            <a:off x="7769788" y="5994840"/>
            <a:ext cx="1245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Wave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326048-0F29-477F-8D9C-1F9415DC0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011" y="1450532"/>
            <a:ext cx="584359" cy="5714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75C15E-41D6-46C5-9A83-B7A25C30DCDA}"/>
              </a:ext>
            </a:extLst>
          </p:cNvPr>
          <p:cNvSpPr txBox="1"/>
          <p:nvPr/>
        </p:nvSpPr>
        <p:spPr>
          <a:xfrm>
            <a:off x="5246818" y="1235949"/>
            <a:ext cx="3413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Kfarwell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02A04A-5958-46E7-8385-481C6E974F89}"/>
              </a:ext>
            </a:extLst>
          </p:cNvPr>
          <p:cNvGrpSpPr/>
          <p:nvPr/>
        </p:nvGrpSpPr>
        <p:grpSpPr>
          <a:xfrm>
            <a:off x="4047906" y="3185307"/>
            <a:ext cx="2905751" cy="897819"/>
            <a:chOff x="2265247" y="3067644"/>
            <a:chExt cx="3022277" cy="60912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E416D4-FFED-4EB6-BECB-3834A176F19B}"/>
                </a:ext>
              </a:extLst>
            </p:cNvPr>
            <p:cNvSpPr txBox="1"/>
            <p:nvPr/>
          </p:nvSpPr>
          <p:spPr>
            <a:xfrm>
              <a:off x="2271408" y="3067644"/>
              <a:ext cx="2016521" cy="208811"/>
            </a:xfrm>
            <a:prstGeom prst="rect">
              <a:avLst/>
            </a:prstGeom>
            <a:noFill/>
            <a:ln w="31750" cap="flat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spc="100" dirty="0">
                  <a:ln>
                    <a:solidFill>
                      <a:schemeClr val="tx1"/>
                    </a:solidFill>
                  </a:ln>
                  <a:latin typeface="Filicudi Solid" panose="00000800000000000000" pitchFamily="50" charset="0"/>
                  <a:cs typeface="MetaHeadlinePro-CompBold" panose="020B0808030101020102" pitchFamily="34" charset="0"/>
                </a:rPr>
                <a:t> Sword Art Online</a:t>
              </a:r>
              <a:endParaRPr lang="en-CA" sz="1400" dirty="0">
                <a:ln>
                  <a:solidFill>
                    <a:schemeClr val="tx1"/>
                  </a:solidFill>
                </a:ln>
                <a:latin typeface="Filicudi Solid" panose="00000800000000000000" pitchFamily="50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1FB47F-A625-4418-9AE0-F2AF42C91EE1}"/>
                </a:ext>
              </a:extLst>
            </p:cNvPr>
            <p:cNvSpPr txBox="1"/>
            <p:nvPr/>
          </p:nvSpPr>
          <p:spPr>
            <a:xfrm>
              <a:off x="2265247" y="3467956"/>
              <a:ext cx="1480816" cy="208811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sz="1400" spc="100" dirty="0">
                  <a:ln>
                    <a:solidFill>
                      <a:schemeClr val="tx1"/>
                    </a:solidFill>
                  </a:ln>
                  <a:latin typeface="Filicudi Solid" panose="00000800000000000000" pitchFamily="50" charset="0"/>
                  <a:cs typeface="MetaHeadlinePro-CompBold" panose="020B0808030101020102" pitchFamily="34" charset="0"/>
                </a:rPr>
                <a:t>Backpacking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65CC2C-512C-47D6-B9F0-FF9D4BD4ABDF}"/>
                </a:ext>
              </a:extLst>
            </p:cNvPr>
            <p:cNvSpPr txBox="1"/>
            <p:nvPr/>
          </p:nvSpPr>
          <p:spPr>
            <a:xfrm>
              <a:off x="3847658" y="3467956"/>
              <a:ext cx="1321625" cy="208811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spc="100" dirty="0">
                  <a:ln>
                    <a:solidFill>
                      <a:schemeClr val="tx1"/>
                    </a:solidFill>
                  </a:ln>
                  <a:latin typeface="Filicudi Solid" panose="00000800000000000000" pitchFamily="50" charset="0"/>
                  <a:cs typeface="MetaHeadlinePro-CompBold" panose="020B0808030101020102" pitchFamily="34" charset="0"/>
                </a:rPr>
                <a:t>Sourdough</a:t>
              </a:r>
              <a:endParaRPr lang="en-CA" sz="1400" dirty="0">
                <a:ln>
                  <a:solidFill>
                    <a:schemeClr val="tx1"/>
                  </a:solidFill>
                </a:ln>
                <a:latin typeface="Filicudi Solid" panose="00000800000000000000" pitchFamily="50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93C7BE-8440-4805-8C17-0EB0CDEA2B54}"/>
                </a:ext>
              </a:extLst>
            </p:cNvPr>
            <p:cNvSpPr txBox="1"/>
            <p:nvPr/>
          </p:nvSpPr>
          <p:spPr>
            <a:xfrm>
              <a:off x="4383179" y="3067644"/>
              <a:ext cx="904345" cy="3549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spc="100" dirty="0">
                  <a:ln>
                    <a:solidFill>
                      <a:schemeClr val="tx1"/>
                    </a:solidFill>
                  </a:ln>
                  <a:latin typeface="Filicudi Solid" panose="00000800000000000000" pitchFamily="50" charset="0"/>
                  <a:cs typeface="MetaHeadlinePro-CompBold" panose="020B0808030101020102" pitchFamily="34" charset="0"/>
                </a:rPr>
                <a:t>VRChat</a:t>
              </a:r>
              <a:endParaRPr lang="en-CA" sz="1400" dirty="0">
                <a:ln>
                  <a:solidFill>
                    <a:schemeClr val="tx1"/>
                  </a:solidFill>
                </a:ln>
                <a:latin typeface="Filicudi Solid" panose="00000800000000000000" pitchFamily="50" charset="0"/>
              </a:endParaRPr>
            </a:p>
          </p:txBody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73FD161-06C6-4C41-A254-76A86F34CFC9}"/>
              </a:ext>
            </a:extLst>
          </p:cNvPr>
          <p:cNvSpPr/>
          <p:nvPr/>
        </p:nvSpPr>
        <p:spPr>
          <a:xfrm rot="20614021">
            <a:off x="-361290" y="6402798"/>
            <a:ext cx="11420545" cy="5843411"/>
          </a:xfrm>
          <a:prstGeom prst="triangle">
            <a:avLst>
              <a:gd name="adj" fmla="val 89026"/>
            </a:avLst>
          </a:prstGeom>
          <a:solidFill>
            <a:srgbClr val="06C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4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8772DA7E-F8C4-49C2-9CEB-D3B181C503AD}"/>
              </a:ext>
            </a:extLst>
          </p:cNvPr>
          <p:cNvSpPr/>
          <p:nvPr/>
        </p:nvSpPr>
        <p:spPr>
          <a:xfrm rot="20614021">
            <a:off x="2451251" y="5123635"/>
            <a:ext cx="8727732" cy="5667730"/>
          </a:xfrm>
          <a:prstGeom prst="triangle">
            <a:avLst>
              <a:gd name="adj" fmla="val 8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B5EB1D-68FF-4294-B473-67762CEDE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" t="2845" r="1167" b="16054"/>
          <a:stretch/>
        </p:blipFill>
        <p:spPr>
          <a:xfrm>
            <a:off x="3501174" y="1296111"/>
            <a:ext cx="5310846" cy="55618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35F98D-E2EE-4DB0-A2D1-96E3B0F35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99"/>
          <a:stretch/>
        </p:blipFill>
        <p:spPr>
          <a:xfrm rot="16200000">
            <a:off x="3014470" y="0"/>
            <a:ext cx="5561888" cy="5561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65C9CC-D8F3-4622-B677-32450D690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"/>
          <a:stretch/>
        </p:blipFill>
        <p:spPr>
          <a:xfrm>
            <a:off x="8646669" y="-9230"/>
            <a:ext cx="5429725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430D1-92B8-4F74-8DAF-34A7FC3C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41"/>
          <a:stretch/>
        </p:blipFill>
        <p:spPr>
          <a:xfrm>
            <a:off x="-433640" y="0"/>
            <a:ext cx="485324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3F72774-7BE1-4B04-880A-DEC8A5BDFF01}"/>
              </a:ext>
            </a:extLst>
          </p:cNvPr>
          <p:cNvSpPr/>
          <p:nvPr/>
        </p:nvSpPr>
        <p:spPr>
          <a:xfrm rot="19853595">
            <a:off x="2245327" y="-800332"/>
            <a:ext cx="4311195" cy="4014405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822C8E-6E3A-4080-90C5-06EA8D2066BE}"/>
              </a:ext>
            </a:extLst>
          </p:cNvPr>
          <p:cNvSpPr/>
          <p:nvPr/>
        </p:nvSpPr>
        <p:spPr>
          <a:xfrm rot="19853595">
            <a:off x="2550097" y="3801918"/>
            <a:ext cx="4024386" cy="4014405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49C9F23-B9FD-4380-8B19-276BE61B5349}"/>
              </a:ext>
            </a:extLst>
          </p:cNvPr>
          <p:cNvSpPr/>
          <p:nvPr/>
        </p:nvSpPr>
        <p:spPr>
          <a:xfrm rot="20614021">
            <a:off x="-211412" y="-1777574"/>
            <a:ext cx="11420545" cy="5843411"/>
          </a:xfrm>
          <a:prstGeom prst="triangle">
            <a:avLst>
              <a:gd name="adj" fmla="val 89026"/>
            </a:avLst>
          </a:prstGeom>
          <a:solidFill>
            <a:srgbClr val="06C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09A58-50F3-43E3-A9CC-ABAB999D20FB}"/>
              </a:ext>
            </a:extLst>
          </p:cNvPr>
          <p:cNvSpPr txBox="1"/>
          <p:nvPr/>
        </p:nvSpPr>
        <p:spPr>
          <a:xfrm rot="21050434">
            <a:off x="7769788" y="5994840"/>
            <a:ext cx="1245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Wave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272E1BD-4CBF-4142-839D-F337D1B40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37" b="61445"/>
          <a:stretch/>
        </p:blipFill>
        <p:spPr>
          <a:xfrm>
            <a:off x="3503576" y="1452549"/>
            <a:ext cx="2836519" cy="197645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D025EA-128C-42FC-820E-1C0495D6DD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684"/>
          <a:stretch/>
        </p:blipFill>
        <p:spPr>
          <a:xfrm>
            <a:off x="3550921" y="4010274"/>
            <a:ext cx="2836520" cy="27459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2EBB70D-6C3A-43B5-8013-82E323C15D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684"/>
          <a:stretch/>
        </p:blipFill>
        <p:spPr>
          <a:xfrm>
            <a:off x="3506559" y="475270"/>
            <a:ext cx="2836519" cy="7570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293829F-6E43-491F-8F79-04C708C62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49" t="23220" r="52387" b="70833"/>
          <a:stretch/>
        </p:blipFill>
        <p:spPr>
          <a:xfrm>
            <a:off x="4094023" y="891772"/>
            <a:ext cx="1330047" cy="33496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5302811-2A29-4FA5-9F3D-FC955788E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95" b="70684"/>
          <a:stretch/>
        </p:blipFill>
        <p:spPr>
          <a:xfrm>
            <a:off x="3576869" y="512685"/>
            <a:ext cx="692029" cy="63604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E4F96B-B5FB-4427-BBC0-FD723A941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869" y="587954"/>
            <a:ext cx="584359" cy="57142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B893433-8AA3-4F46-BBD4-86BE8F279286}"/>
              </a:ext>
            </a:extLst>
          </p:cNvPr>
          <p:cNvSpPr txBox="1"/>
          <p:nvPr/>
        </p:nvSpPr>
        <p:spPr>
          <a:xfrm>
            <a:off x="4209110" y="450048"/>
            <a:ext cx="2309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Kfarwell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45F68824-31FB-405C-8773-E4EB3F420BA8}"/>
              </a:ext>
            </a:extLst>
          </p:cNvPr>
          <p:cNvSpPr/>
          <p:nvPr/>
        </p:nvSpPr>
        <p:spPr>
          <a:xfrm rot="10800000">
            <a:off x="4419600" y="3607477"/>
            <a:ext cx="787400" cy="238075"/>
          </a:xfrm>
          <a:prstGeom prst="triangle">
            <a:avLst>
              <a:gd name="adj" fmla="val 4838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21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8772DA7E-F8C4-49C2-9CEB-D3B181C503AD}"/>
              </a:ext>
            </a:extLst>
          </p:cNvPr>
          <p:cNvSpPr/>
          <p:nvPr/>
        </p:nvSpPr>
        <p:spPr>
          <a:xfrm rot="20614021">
            <a:off x="2451251" y="5123635"/>
            <a:ext cx="8727732" cy="5667730"/>
          </a:xfrm>
          <a:prstGeom prst="triangle">
            <a:avLst>
              <a:gd name="adj" fmla="val 8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B5EB1D-68FF-4294-B473-67762CEDE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" t="2845" r="1167" b="16054"/>
          <a:stretch/>
        </p:blipFill>
        <p:spPr>
          <a:xfrm>
            <a:off x="3503576" y="1296111"/>
            <a:ext cx="5310846" cy="55618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35F98D-E2EE-4DB0-A2D1-96E3B0F35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99"/>
          <a:stretch/>
        </p:blipFill>
        <p:spPr>
          <a:xfrm rot="16200000">
            <a:off x="3014470" y="0"/>
            <a:ext cx="5561888" cy="5561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65C9CC-D8F3-4622-B677-32450D690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6"/>
          <a:stretch/>
        </p:blipFill>
        <p:spPr>
          <a:xfrm>
            <a:off x="8646669" y="-9230"/>
            <a:ext cx="5429725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430D1-92B8-4F74-8DAF-34A7FC3CE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41"/>
          <a:stretch/>
        </p:blipFill>
        <p:spPr>
          <a:xfrm>
            <a:off x="-433640" y="0"/>
            <a:ext cx="485324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3F72774-7BE1-4B04-880A-DEC8A5BDFF01}"/>
              </a:ext>
            </a:extLst>
          </p:cNvPr>
          <p:cNvSpPr/>
          <p:nvPr/>
        </p:nvSpPr>
        <p:spPr>
          <a:xfrm rot="19853595">
            <a:off x="2245327" y="-800332"/>
            <a:ext cx="4311195" cy="4014405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822C8E-6E3A-4080-90C5-06EA8D2066BE}"/>
              </a:ext>
            </a:extLst>
          </p:cNvPr>
          <p:cNvSpPr/>
          <p:nvPr/>
        </p:nvSpPr>
        <p:spPr>
          <a:xfrm rot="19853595">
            <a:off x="2550097" y="3801918"/>
            <a:ext cx="4024386" cy="4014405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49C9F23-B9FD-4380-8B19-276BE61B5349}"/>
              </a:ext>
            </a:extLst>
          </p:cNvPr>
          <p:cNvSpPr/>
          <p:nvPr/>
        </p:nvSpPr>
        <p:spPr>
          <a:xfrm rot="20614021">
            <a:off x="-211412" y="-1777574"/>
            <a:ext cx="11420545" cy="5843411"/>
          </a:xfrm>
          <a:prstGeom prst="triangle">
            <a:avLst>
              <a:gd name="adj" fmla="val 89026"/>
            </a:avLst>
          </a:prstGeom>
          <a:solidFill>
            <a:srgbClr val="06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272E1BD-4CBF-4142-839D-F337D1B404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837" t="-1" b="-3460"/>
          <a:stretch/>
        </p:blipFill>
        <p:spPr>
          <a:xfrm>
            <a:off x="3503576" y="1339865"/>
            <a:ext cx="2265939" cy="493018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2EBB70D-6C3A-43B5-8013-82E323C15D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684"/>
          <a:stretch/>
        </p:blipFill>
        <p:spPr>
          <a:xfrm>
            <a:off x="3506560" y="475270"/>
            <a:ext cx="2262955" cy="7514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293829F-6E43-491F-8F79-04C708C629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49" t="23220" r="52387" b="70833"/>
          <a:stretch/>
        </p:blipFill>
        <p:spPr>
          <a:xfrm>
            <a:off x="4094023" y="779088"/>
            <a:ext cx="1330047" cy="33496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5302811-2A29-4FA5-9F3D-FC955788ED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495" b="70684"/>
          <a:stretch/>
        </p:blipFill>
        <p:spPr>
          <a:xfrm>
            <a:off x="3576869" y="512685"/>
            <a:ext cx="692029" cy="63604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E4F96B-B5FB-4427-BBC0-FD723A941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869" y="587954"/>
            <a:ext cx="584359" cy="57142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B893433-8AA3-4F46-BBD4-86BE8F279286}"/>
              </a:ext>
            </a:extLst>
          </p:cNvPr>
          <p:cNvSpPr txBox="1"/>
          <p:nvPr/>
        </p:nvSpPr>
        <p:spPr>
          <a:xfrm>
            <a:off x="4209110" y="450048"/>
            <a:ext cx="2309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Kfarwell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1D3491-9213-4A49-87DF-8EE6FB5EC6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684"/>
          <a:stretch/>
        </p:blipFill>
        <p:spPr>
          <a:xfrm>
            <a:off x="3506997" y="6199131"/>
            <a:ext cx="2265939" cy="6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5B5EB1D-68FF-4294-B473-67762CEDE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" t="2845" r="1167" b="16054"/>
          <a:stretch/>
        </p:blipFill>
        <p:spPr>
          <a:xfrm>
            <a:off x="3501174" y="1296111"/>
            <a:ext cx="5310846" cy="55618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35F98D-E2EE-4DB0-A2D1-96E3B0F35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99"/>
          <a:stretch/>
        </p:blipFill>
        <p:spPr>
          <a:xfrm rot="16200000">
            <a:off x="3014470" y="0"/>
            <a:ext cx="5561888" cy="5561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65C9CC-D8F3-4622-B677-32450D690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6"/>
          <a:stretch/>
        </p:blipFill>
        <p:spPr>
          <a:xfrm>
            <a:off x="8646669" y="-9230"/>
            <a:ext cx="5429725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430D1-92B8-4F74-8DAF-34A7FC3CE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41"/>
          <a:stretch/>
        </p:blipFill>
        <p:spPr>
          <a:xfrm>
            <a:off x="-433640" y="0"/>
            <a:ext cx="4853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326679-11FA-489A-B11E-996429BDD114}"/>
              </a:ext>
            </a:extLst>
          </p:cNvPr>
          <p:cNvSpPr/>
          <p:nvPr/>
        </p:nvSpPr>
        <p:spPr>
          <a:xfrm>
            <a:off x="1068223" y="188002"/>
            <a:ext cx="10511327" cy="61846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4CF8DB8-C779-4BD8-9F92-A56D13413C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64"/>
          <a:stretch/>
        </p:blipFill>
        <p:spPr>
          <a:xfrm>
            <a:off x="3505112" y="512685"/>
            <a:ext cx="2836520" cy="1390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9C780-202A-4E27-8EBB-29A3FA7C4E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37"/>
          <a:stretch/>
        </p:blipFill>
        <p:spPr>
          <a:xfrm>
            <a:off x="6612012" y="512685"/>
            <a:ext cx="1964347" cy="50889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4017F7F-3962-43F2-8985-32D3F60A32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64"/>
          <a:stretch/>
        </p:blipFill>
        <p:spPr>
          <a:xfrm>
            <a:off x="3501174" y="1180289"/>
            <a:ext cx="2836520" cy="1390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28EA1E-D8EB-44F9-92D8-53B7D2831E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684"/>
          <a:stretch/>
        </p:blipFill>
        <p:spPr>
          <a:xfrm>
            <a:off x="3501174" y="1452549"/>
            <a:ext cx="2836520" cy="7570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6E685E-AE9B-40A9-AAB7-2A1E9A8754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73"/>
          <a:stretch/>
        </p:blipFill>
        <p:spPr>
          <a:xfrm>
            <a:off x="3501174" y="3701390"/>
            <a:ext cx="2836520" cy="1901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01A173-597B-4D45-B1D2-E6A4DDDAC9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73"/>
          <a:stretch/>
        </p:blipFill>
        <p:spPr>
          <a:xfrm>
            <a:off x="3501174" y="2469120"/>
            <a:ext cx="2836520" cy="190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C8C84-C04B-45D8-B8F7-C583CA5234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49" t="23220" r="52387" b="70833"/>
          <a:stretch/>
        </p:blipFill>
        <p:spPr>
          <a:xfrm>
            <a:off x="4094023" y="891772"/>
            <a:ext cx="1330047" cy="334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AC8669-A98F-48D5-B81A-520FA947D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95" b="70684"/>
          <a:stretch/>
        </p:blipFill>
        <p:spPr>
          <a:xfrm>
            <a:off x="3576869" y="512685"/>
            <a:ext cx="692029" cy="6360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3F72774-7BE1-4B04-880A-DEC8A5BDFF01}"/>
              </a:ext>
            </a:extLst>
          </p:cNvPr>
          <p:cNvSpPr/>
          <p:nvPr/>
        </p:nvSpPr>
        <p:spPr>
          <a:xfrm rot="21058091">
            <a:off x="7448023" y="5932203"/>
            <a:ext cx="1735808" cy="692113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09A58-50F3-43E3-A9CC-ABAB999D20FB}"/>
              </a:ext>
            </a:extLst>
          </p:cNvPr>
          <p:cNvSpPr txBox="1"/>
          <p:nvPr/>
        </p:nvSpPr>
        <p:spPr>
          <a:xfrm rot="21050434">
            <a:off x="7769788" y="5994840"/>
            <a:ext cx="1245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Wave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326048-0F29-477F-8D9C-1F9415DC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869" y="587954"/>
            <a:ext cx="584359" cy="5714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75C15E-41D6-46C5-9A83-B7A25C30DCDA}"/>
              </a:ext>
            </a:extLst>
          </p:cNvPr>
          <p:cNvSpPr txBox="1"/>
          <p:nvPr/>
        </p:nvSpPr>
        <p:spPr>
          <a:xfrm>
            <a:off x="4209110" y="450048"/>
            <a:ext cx="2309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Kfarwell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4B31E-CEF5-48D1-A416-B50733D44991}"/>
              </a:ext>
            </a:extLst>
          </p:cNvPr>
          <p:cNvSpPr txBox="1"/>
          <p:nvPr/>
        </p:nvSpPr>
        <p:spPr>
          <a:xfrm>
            <a:off x="8187043" y="1173338"/>
            <a:ext cx="196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floating blobs everywhere of tags, no 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11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5B5EB1D-68FF-4294-B473-67762CEDE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" t="2845" r="1167" b="16054"/>
          <a:stretch/>
        </p:blipFill>
        <p:spPr>
          <a:xfrm>
            <a:off x="3501174" y="1296111"/>
            <a:ext cx="5310846" cy="55618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35F98D-E2EE-4DB0-A2D1-96E3B0F35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99"/>
          <a:stretch/>
        </p:blipFill>
        <p:spPr>
          <a:xfrm rot="16200000">
            <a:off x="3014470" y="0"/>
            <a:ext cx="5561888" cy="5561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65C9CC-D8F3-4622-B677-32450D690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6"/>
          <a:stretch/>
        </p:blipFill>
        <p:spPr>
          <a:xfrm>
            <a:off x="8772332" y="0"/>
            <a:ext cx="543583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430D1-92B8-4F74-8DAF-34A7FC3CE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41"/>
          <a:stretch/>
        </p:blipFill>
        <p:spPr>
          <a:xfrm>
            <a:off x="-433640" y="0"/>
            <a:ext cx="4853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326679-11FA-489A-B11E-996429BDD114}"/>
              </a:ext>
            </a:extLst>
          </p:cNvPr>
          <p:cNvSpPr/>
          <p:nvPr/>
        </p:nvSpPr>
        <p:spPr>
          <a:xfrm>
            <a:off x="3194514" y="188002"/>
            <a:ext cx="5673124" cy="61846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9C780-202A-4E27-8EBB-29A3FA7C4E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837"/>
          <a:stretch/>
        </p:blipFill>
        <p:spPr>
          <a:xfrm>
            <a:off x="6622226" y="506777"/>
            <a:ext cx="1964347" cy="5126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28EA1E-D8EB-44F9-92D8-53B7D2831E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810" b="84522"/>
          <a:stretch/>
        </p:blipFill>
        <p:spPr>
          <a:xfrm>
            <a:off x="3773721" y="1865439"/>
            <a:ext cx="2067367" cy="592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01A173-597B-4D45-B1D2-E6A4DDDAC9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373" r="10383"/>
          <a:stretch/>
        </p:blipFill>
        <p:spPr>
          <a:xfrm>
            <a:off x="3826397" y="3026992"/>
            <a:ext cx="3006791" cy="2248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68A89-72DE-469C-8278-F0D47AF3C4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684"/>
          <a:stretch/>
        </p:blipFill>
        <p:spPr>
          <a:xfrm>
            <a:off x="3506559" y="475270"/>
            <a:ext cx="2836519" cy="757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C8C84-C04B-45D8-B8F7-C583CA523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49" t="23220" r="52387" b="70833"/>
          <a:stretch/>
        </p:blipFill>
        <p:spPr>
          <a:xfrm>
            <a:off x="4701391" y="1219865"/>
            <a:ext cx="1330047" cy="334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AC8669-A98F-48D5-B81A-520FA947D3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495" b="70684"/>
          <a:stretch/>
        </p:blipFill>
        <p:spPr>
          <a:xfrm>
            <a:off x="3576869" y="512685"/>
            <a:ext cx="692029" cy="6360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3F72774-7BE1-4B04-880A-DEC8A5BDFF01}"/>
              </a:ext>
            </a:extLst>
          </p:cNvPr>
          <p:cNvSpPr/>
          <p:nvPr/>
        </p:nvSpPr>
        <p:spPr>
          <a:xfrm rot="21058091">
            <a:off x="7448023" y="5932203"/>
            <a:ext cx="1735808" cy="692113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09A58-50F3-43E3-A9CC-ABAB999D20FB}"/>
              </a:ext>
            </a:extLst>
          </p:cNvPr>
          <p:cNvSpPr txBox="1"/>
          <p:nvPr/>
        </p:nvSpPr>
        <p:spPr>
          <a:xfrm rot="21050434">
            <a:off x="7769788" y="5994840"/>
            <a:ext cx="1245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Wave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326048-0F29-477F-8D9C-1F9415DC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442" y="779025"/>
            <a:ext cx="711719" cy="6959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75C15E-41D6-46C5-9A83-B7A25C30DCDA}"/>
              </a:ext>
            </a:extLst>
          </p:cNvPr>
          <p:cNvSpPr txBox="1"/>
          <p:nvPr/>
        </p:nvSpPr>
        <p:spPr>
          <a:xfrm>
            <a:off x="4792372" y="709082"/>
            <a:ext cx="2309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800" b="1" i="0" dirty="0">
                <a:effectLst/>
                <a:latin typeface="filicudi-solid"/>
              </a:rPr>
              <a:t>Kfarwell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4C1724-4512-498A-AFF1-A41464AB6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017" r="12848" b="70684"/>
          <a:stretch/>
        </p:blipFill>
        <p:spPr>
          <a:xfrm>
            <a:off x="3888979" y="2267853"/>
            <a:ext cx="2472079" cy="3950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3AE51A-3219-42DB-9C9E-2333CD879D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91" r="77575" b="70684"/>
          <a:stretch/>
        </p:blipFill>
        <p:spPr>
          <a:xfrm>
            <a:off x="5698307" y="2267853"/>
            <a:ext cx="738159" cy="4202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616707-5E34-4DD3-A6C2-63858F4D85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91" r="77575" b="70684"/>
          <a:stretch/>
        </p:blipFill>
        <p:spPr>
          <a:xfrm>
            <a:off x="5251843" y="2318423"/>
            <a:ext cx="636090" cy="3621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F1184D-B794-408B-BA21-80D29E64BD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91" r="77575" b="70684"/>
          <a:stretch/>
        </p:blipFill>
        <p:spPr>
          <a:xfrm>
            <a:off x="4836467" y="2285510"/>
            <a:ext cx="636090" cy="3621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A9F368F-2FA5-416F-A1E0-888D94BCAA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91" r="77575" b="70684"/>
          <a:stretch/>
        </p:blipFill>
        <p:spPr>
          <a:xfrm>
            <a:off x="5815562" y="2601012"/>
            <a:ext cx="636090" cy="3621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9350DF-6159-4C05-9F00-67B01CED5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91" r="77575" b="70684"/>
          <a:stretch/>
        </p:blipFill>
        <p:spPr>
          <a:xfrm>
            <a:off x="5267387" y="2559953"/>
            <a:ext cx="636090" cy="3621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2A6C08-A05A-463E-8996-B10BBAC7D4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91" r="77575" b="70684"/>
          <a:stretch/>
        </p:blipFill>
        <p:spPr>
          <a:xfrm>
            <a:off x="4795187" y="2576450"/>
            <a:ext cx="636090" cy="3621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5B7A1C-4CC9-49D8-BAD2-28922580DF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91" r="77575" b="70684"/>
          <a:stretch/>
        </p:blipFill>
        <p:spPr>
          <a:xfrm>
            <a:off x="4395455" y="2301411"/>
            <a:ext cx="636090" cy="3621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21F71F-B4B0-4384-A87C-888CC8CE8A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91" r="77575" b="70684"/>
          <a:stretch/>
        </p:blipFill>
        <p:spPr>
          <a:xfrm>
            <a:off x="4297097" y="2584140"/>
            <a:ext cx="636090" cy="3621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2D8705C-D4C8-4443-9C59-966B12B393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91" r="77575" b="70684"/>
          <a:stretch/>
        </p:blipFill>
        <p:spPr>
          <a:xfrm>
            <a:off x="3825074" y="2567643"/>
            <a:ext cx="636090" cy="3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8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71</Words>
  <Application>Microsoft Office PowerPoint</Application>
  <PresentationFormat>Widescreen</PresentationFormat>
  <Paragraphs>25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Filicudi Solid</vt:lpstr>
      <vt:lpstr>filicudi-solid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Feiyi Tan</dc:creator>
  <cp:lastModifiedBy>Anthony Feiyi Tan</cp:lastModifiedBy>
  <cp:revision>14</cp:revision>
  <dcterms:created xsi:type="dcterms:W3CDTF">2021-04-06T00:00:02Z</dcterms:created>
  <dcterms:modified xsi:type="dcterms:W3CDTF">2021-05-16T00:32:17Z</dcterms:modified>
</cp:coreProperties>
</file>