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366" r:id="rId2"/>
    <p:sldId id="283" r:id="rId3"/>
    <p:sldId id="314" r:id="rId4"/>
    <p:sldId id="258" r:id="rId5"/>
    <p:sldId id="346" r:id="rId6"/>
    <p:sldId id="405" r:id="rId7"/>
    <p:sldId id="407" r:id="rId8"/>
    <p:sldId id="408" r:id="rId9"/>
    <p:sldId id="393" r:id="rId10"/>
    <p:sldId id="319" r:id="rId11"/>
    <p:sldId id="320" r:id="rId12"/>
    <p:sldId id="321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22" r:id="rId21"/>
    <p:sldId id="388" r:id="rId22"/>
    <p:sldId id="390" r:id="rId23"/>
    <p:sldId id="389" r:id="rId24"/>
    <p:sldId id="387" r:id="rId25"/>
    <p:sldId id="378" r:id="rId26"/>
    <p:sldId id="392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6" r:id="rId36"/>
    <p:sldId id="404" r:id="rId37"/>
    <p:sldId id="391" r:id="rId38"/>
    <p:sldId id="323" r:id="rId39"/>
    <p:sldId id="326" r:id="rId40"/>
    <p:sldId id="330" r:id="rId41"/>
    <p:sldId id="332" r:id="rId42"/>
    <p:sldId id="373" r:id="rId43"/>
    <p:sldId id="394" r:id="rId44"/>
    <p:sldId id="266" r:id="rId4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tine" initials="R" lastIdx="1" clrIdx="0">
    <p:extLst>
      <p:ext uri="{19B8F6BF-5375-455C-9EA6-DF929625EA0E}">
        <p15:presenceInfo xmlns:p15="http://schemas.microsoft.com/office/powerpoint/2012/main" userId="Rayt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5271" autoAdjust="0"/>
  </p:normalViewPr>
  <p:slideViewPr>
    <p:cSldViewPr snapToGrid="0" snapToObjects="1">
      <p:cViewPr varScale="1">
        <p:scale>
          <a:sx n="117" d="100"/>
          <a:sy n="117" d="100"/>
        </p:scale>
        <p:origin x="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9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139A0-2687-A44F-B8FB-4468168109AA}" type="doc">
      <dgm:prSet loTypeId="urn:microsoft.com/office/officeart/2005/8/layout/process5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C566F98-A5A2-974C-BE40-7F5096E5ED1C}">
      <dgm:prSet phldrT="[文本]"/>
      <dgm:spPr/>
      <dgm:t>
        <a:bodyPr/>
        <a:lstStyle/>
        <a:p>
          <a:r>
            <a:rPr lang="zh-CN" altLang="en-US" dirty="0"/>
            <a:t>基本框架</a:t>
          </a:r>
        </a:p>
      </dgm:t>
    </dgm:pt>
    <dgm:pt modelId="{9EAD95CF-6BDF-7E48-9B7F-A55CEA8A4545}" type="parTrans" cxnId="{8C7EE15A-B308-6F40-9581-BB0799DD624C}">
      <dgm:prSet/>
      <dgm:spPr/>
      <dgm:t>
        <a:bodyPr/>
        <a:lstStyle/>
        <a:p>
          <a:endParaRPr lang="zh-CN" altLang="en-US"/>
        </a:p>
      </dgm:t>
    </dgm:pt>
    <dgm:pt modelId="{BF7FE0A4-349E-3B43-BC9D-61D55A82CC2C}" type="sibTrans" cxnId="{8C7EE15A-B308-6F40-9581-BB0799DD624C}">
      <dgm:prSet/>
      <dgm:spPr/>
      <dgm:t>
        <a:bodyPr/>
        <a:lstStyle/>
        <a:p>
          <a:endParaRPr lang="zh-CN" altLang="en-US"/>
        </a:p>
      </dgm:t>
    </dgm:pt>
    <dgm:pt modelId="{09618702-A7B8-4647-9E3B-6B71B8C7030D}">
      <dgm:prSet/>
      <dgm:spPr/>
      <dgm:t>
        <a:bodyPr/>
        <a:lstStyle/>
        <a:p>
          <a:r>
            <a:rPr lang="zh-CN" altLang="en-US" dirty="0"/>
            <a:t>模型选讲</a:t>
          </a:r>
          <a:endParaRPr lang="zh-CN" dirty="0"/>
        </a:p>
      </dgm:t>
    </dgm:pt>
    <dgm:pt modelId="{6FD804DB-E230-5A4A-A40E-96D9C904C6B8}" type="sibTrans" cxnId="{EA6F9A46-9867-A04B-B540-6FCD30265756}">
      <dgm:prSet/>
      <dgm:spPr/>
      <dgm:t>
        <a:bodyPr/>
        <a:lstStyle/>
        <a:p>
          <a:endParaRPr lang="zh-CN" altLang="en-US"/>
        </a:p>
      </dgm:t>
    </dgm:pt>
    <dgm:pt modelId="{D8445F28-1013-BF46-85EC-964C443C25CD}" type="parTrans" cxnId="{EA6F9A46-9867-A04B-B540-6FCD30265756}">
      <dgm:prSet/>
      <dgm:spPr/>
      <dgm:t>
        <a:bodyPr/>
        <a:lstStyle/>
        <a:p>
          <a:endParaRPr lang="zh-CN" altLang="en-US"/>
        </a:p>
      </dgm:t>
    </dgm:pt>
    <dgm:pt modelId="{6D0AAEAE-A16B-E446-BB47-401C2BBFF7BD}">
      <dgm:prSet/>
      <dgm:spPr/>
      <dgm:t>
        <a:bodyPr/>
        <a:lstStyle/>
        <a:p>
          <a:r>
            <a:rPr lang="zh-CN" altLang="en-US" dirty="0"/>
            <a:t>实际应用</a:t>
          </a:r>
          <a:endParaRPr lang="zh-CN" dirty="0"/>
        </a:p>
      </dgm:t>
    </dgm:pt>
    <dgm:pt modelId="{B36082B8-9328-4C4E-AB46-BBCC59D77459}" type="sibTrans" cxnId="{F263636B-FB13-A448-BE63-471F5E5FAFB6}">
      <dgm:prSet/>
      <dgm:spPr/>
      <dgm:t>
        <a:bodyPr/>
        <a:lstStyle/>
        <a:p>
          <a:endParaRPr lang="zh-CN" altLang="en-US"/>
        </a:p>
      </dgm:t>
    </dgm:pt>
    <dgm:pt modelId="{79660703-0FC1-0745-BCCA-C5408269C7A2}" type="parTrans" cxnId="{F263636B-FB13-A448-BE63-471F5E5FAFB6}">
      <dgm:prSet/>
      <dgm:spPr/>
      <dgm:t>
        <a:bodyPr/>
        <a:lstStyle/>
        <a:p>
          <a:endParaRPr lang="zh-CN" altLang="en-US"/>
        </a:p>
      </dgm:t>
    </dgm:pt>
    <dgm:pt modelId="{E0F012E9-E873-CB4F-9EC7-9E2703F09FC0}">
      <dgm:prSet/>
      <dgm:spPr/>
      <dgm:t>
        <a:bodyPr/>
        <a:lstStyle/>
        <a:p>
          <a:r>
            <a:rPr lang="zh-CN" altLang="en-US" dirty="0"/>
            <a:t>核心技术</a:t>
          </a:r>
          <a:endParaRPr lang="zh-CN" dirty="0"/>
        </a:p>
      </dgm:t>
    </dgm:pt>
    <dgm:pt modelId="{52A0B4A8-4533-9249-944B-FAB79C5D3B51}" type="sibTrans" cxnId="{3D2A2550-3116-D449-950F-9F3F90DEB92F}">
      <dgm:prSet/>
      <dgm:spPr/>
      <dgm:t>
        <a:bodyPr/>
        <a:lstStyle/>
        <a:p>
          <a:endParaRPr lang="zh-CN" altLang="en-US"/>
        </a:p>
      </dgm:t>
    </dgm:pt>
    <dgm:pt modelId="{6AC94195-928E-5546-B6C8-FD7C636EFE1B}" type="parTrans" cxnId="{3D2A2550-3116-D449-950F-9F3F90DEB92F}">
      <dgm:prSet/>
      <dgm:spPr/>
      <dgm:t>
        <a:bodyPr/>
        <a:lstStyle/>
        <a:p>
          <a:endParaRPr lang="zh-CN" altLang="en-US"/>
        </a:p>
      </dgm:t>
    </dgm:pt>
    <dgm:pt modelId="{4F1A8369-734F-6448-B5E3-98CB2F6D83D9}" type="pres">
      <dgm:prSet presAssocID="{B47139A0-2687-A44F-B8FB-4468168109AA}" presName="diagram" presStyleCnt="0">
        <dgm:presLayoutVars>
          <dgm:dir/>
          <dgm:resizeHandles val="exact"/>
        </dgm:presLayoutVars>
      </dgm:prSet>
      <dgm:spPr/>
    </dgm:pt>
    <dgm:pt modelId="{99FECF94-8433-EB49-968E-7B3A81B12379}" type="pres">
      <dgm:prSet presAssocID="{BC566F98-A5A2-974C-BE40-7F5096E5ED1C}" presName="node" presStyleLbl="node1" presStyleIdx="0" presStyleCnt="4">
        <dgm:presLayoutVars>
          <dgm:bulletEnabled val="1"/>
        </dgm:presLayoutVars>
      </dgm:prSet>
      <dgm:spPr/>
    </dgm:pt>
    <dgm:pt modelId="{0D2EF1B9-55A5-E94E-AAC5-7A9B59BF017C}" type="pres">
      <dgm:prSet presAssocID="{BF7FE0A4-349E-3B43-BC9D-61D55A82CC2C}" presName="sibTrans" presStyleLbl="sibTrans2D1" presStyleIdx="0" presStyleCnt="3"/>
      <dgm:spPr/>
    </dgm:pt>
    <dgm:pt modelId="{6A5BC0F4-B092-D846-A772-2C8011578450}" type="pres">
      <dgm:prSet presAssocID="{BF7FE0A4-349E-3B43-BC9D-61D55A82CC2C}" presName="connectorText" presStyleLbl="sibTrans2D1" presStyleIdx="0" presStyleCnt="3"/>
      <dgm:spPr/>
    </dgm:pt>
    <dgm:pt modelId="{32AB472E-C01C-B84B-8776-615B21DD3398}" type="pres">
      <dgm:prSet presAssocID="{E0F012E9-E873-CB4F-9EC7-9E2703F09FC0}" presName="node" presStyleLbl="node1" presStyleIdx="1" presStyleCnt="4">
        <dgm:presLayoutVars>
          <dgm:bulletEnabled val="1"/>
        </dgm:presLayoutVars>
      </dgm:prSet>
      <dgm:spPr/>
    </dgm:pt>
    <dgm:pt modelId="{D2C82B48-09B5-7442-81D2-79387C710EC4}" type="pres">
      <dgm:prSet presAssocID="{52A0B4A8-4533-9249-944B-FAB79C5D3B51}" presName="sibTrans" presStyleLbl="sibTrans2D1" presStyleIdx="1" presStyleCnt="3"/>
      <dgm:spPr/>
    </dgm:pt>
    <dgm:pt modelId="{0EE63123-A629-174B-9A93-960FABA98348}" type="pres">
      <dgm:prSet presAssocID="{52A0B4A8-4533-9249-944B-FAB79C5D3B51}" presName="connectorText" presStyleLbl="sibTrans2D1" presStyleIdx="1" presStyleCnt="3"/>
      <dgm:spPr/>
    </dgm:pt>
    <dgm:pt modelId="{7EC73655-55DB-FB40-A174-2B7E89E1BEA9}" type="pres">
      <dgm:prSet presAssocID="{09618702-A7B8-4647-9E3B-6B71B8C7030D}" presName="node" presStyleLbl="node1" presStyleIdx="2" presStyleCnt="4">
        <dgm:presLayoutVars>
          <dgm:bulletEnabled val="1"/>
        </dgm:presLayoutVars>
      </dgm:prSet>
      <dgm:spPr/>
    </dgm:pt>
    <dgm:pt modelId="{B5DCE46E-A7E1-1D49-B61E-4C4C03F72448}" type="pres">
      <dgm:prSet presAssocID="{6FD804DB-E230-5A4A-A40E-96D9C904C6B8}" presName="sibTrans" presStyleLbl="sibTrans2D1" presStyleIdx="2" presStyleCnt="3"/>
      <dgm:spPr/>
    </dgm:pt>
    <dgm:pt modelId="{3EB6CCC7-46EA-9743-9B6A-E92D98359A03}" type="pres">
      <dgm:prSet presAssocID="{6FD804DB-E230-5A4A-A40E-96D9C904C6B8}" presName="connectorText" presStyleLbl="sibTrans2D1" presStyleIdx="2" presStyleCnt="3"/>
      <dgm:spPr/>
    </dgm:pt>
    <dgm:pt modelId="{14EF76F9-7E1F-4B43-9990-45099CC08F5C}" type="pres">
      <dgm:prSet presAssocID="{6D0AAEAE-A16B-E446-BB47-401C2BBFF7BD}" presName="node" presStyleLbl="node1" presStyleIdx="3" presStyleCnt="4" custLinFactNeighborX="-808" custLinFactNeighborY="-337">
        <dgm:presLayoutVars>
          <dgm:bulletEnabled val="1"/>
        </dgm:presLayoutVars>
      </dgm:prSet>
      <dgm:spPr/>
    </dgm:pt>
  </dgm:ptLst>
  <dgm:cxnLst>
    <dgm:cxn modelId="{46729A17-2150-6A4B-8B62-18767E01B214}" type="presOf" srcId="{BF7FE0A4-349E-3B43-BC9D-61D55A82CC2C}" destId="{0D2EF1B9-55A5-E94E-AAC5-7A9B59BF017C}" srcOrd="0" destOrd="0" presId="urn:microsoft.com/office/officeart/2005/8/layout/process5"/>
    <dgm:cxn modelId="{8BF15C37-AC91-7543-BEFD-DB701D1A8470}" type="presOf" srcId="{09618702-A7B8-4647-9E3B-6B71B8C7030D}" destId="{7EC73655-55DB-FB40-A174-2B7E89E1BEA9}" srcOrd="0" destOrd="0" presId="urn:microsoft.com/office/officeart/2005/8/layout/process5"/>
    <dgm:cxn modelId="{392CD55D-2DC4-7240-92D0-573A646F10B3}" type="presOf" srcId="{E0F012E9-E873-CB4F-9EC7-9E2703F09FC0}" destId="{32AB472E-C01C-B84B-8776-615B21DD3398}" srcOrd="0" destOrd="0" presId="urn:microsoft.com/office/officeart/2005/8/layout/process5"/>
    <dgm:cxn modelId="{3F03CA42-E994-3343-A79A-66C1054A8B7C}" type="presOf" srcId="{52A0B4A8-4533-9249-944B-FAB79C5D3B51}" destId="{0EE63123-A629-174B-9A93-960FABA98348}" srcOrd="1" destOrd="0" presId="urn:microsoft.com/office/officeart/2005/8/layout/process5"/>
    <dgm:cxn modelId="{EA6F9A46-9867-A04B-B540-6FCD30265756}" srcId="{B47139A0-2687-A44F-B8FB-4468168109AA}" destId="{09618702-A7B8-4647-9E3B-6B71B8C7030D}" srcOrd="2" destOrd="0" parTransId="{D8445F28-1013-BF46-85EC-964C443C25CD}" sibTransId="{6FD804DB-E230-5A4A-A40E-96D9C904C6B8}"/>
    <dgm:cxn modelId="{F263636B-FB13-A448-BE63-471F5E5FAFB6}" srcId="{B47139A0-2687-A44F-B8FB-4468168109AA}" destId="{6D0AAEAE-A16B-E446-BB47-401C2BBFF7BD}" srcOrd="3" destOrd="0" parTransId="{79660703-0FC1-0745-BCCA-C5408269C7A2}" sibTransId="{B36082B8-9328-4C4E-AB46-BBCC59D77459}"/>
    <dgm:cxn modelId="{3D2A2550-3116-D449-950F-9F3F90DEB92F}" srcId="{B47139A0-2687-A44F-B8FB-4468168109AA}" destId="{E0F012E9-E873-CB4F-9EC7-9E2703F09FC0}" srcOrd="1" destOrd="0" parTransId="{6AC94195-928E-5546-B6C8-FD7C636EFE1B}" sibTransId="{52A0B4A8-4533-9249-944B-FAB79C5D3B51}"/>
    <dgm:cxn modelId="{24D44E74-BB68-E94B-BAD5-BAA49EE001FE}" type="presOf" srcId="{52A0B4A8-4533-9249-944B-FAB79C5D3B51}" destId="{D2C82B48-09B5-7442-81D2-79387C710EC4}" srcOrd="0" destOrd="0" presId="urn:microsoft.com/office/officeart/2005/8/layout/process5"/>
    <dgm:cxn modelId="{9248AC59-73A8-3541-A185-078E05307857}" type="presOf" srcId="{B47139A0-2687-A44F-B8FB-4468168109AA}" destId="{4F1A8369-734F-6448-B5E3-98CB2F6D83D9}" srcOrd="0" destOrd="0" presId="urn:microsoft.com/office/officeart/2005/8/layout/process5"/>
    <dgm:cxn modelId="{7438FE79-192D-8D4F-A5A6-5042C9694590}" type="presOf" srcId="{6D0AAEAE-A16B-E446-BB47-401C2BBFF7BD}" destId="{14EF76F9-7E1F-4B43-9990-45099CC08F5C}" srcOrd="0" destOrd="0" presId="urn:microsoft.com/office/officeart/2005/8/layout/process5"/>
    <dgm:cxn modelId="{8C7EE15A-B308-6F40-9581-BB0799DD624C}" srcId="{B47139A0-2687-A44F-B8FB-4468168109AA}" destId="{BC566F98-A5A2-974C-BE40-7F5096E5ED1C}" srcOrd="0" destOrd="0" parTransId="{9EAD95CF-6BDF-7E48-9B7F-A55CEA8A4545}" sibTransId="{BF7FE0A4-349E-3B43-BC9D-61D55A82CC2C}"/>
    <dgm:cxn modelId="{DA0BA59F-673D-3F42-BA62-CF42C672C221}" type="presOf" srcId="{BF7FE0A4-349E-3B43-BC9D-61D55A82CC2C}" destId="{6A5BC0F4-B092-D846-A772-2C8011578450}" srcOrd="1" destOrd="0" presId="urn:microsoft.com/office/officeart/2005/8/layout/process5"/>
    <dgm:cxn modelId="{B14D85C7-DA0B-434C-B85A-2D9954D99E34}" type="presOf" srcId="{6FD804DB-E230-5A4A-A40E-96D9C904C6B8}" destId="{3EB6CCC7-46EA-9743-9B6A-E92D98359A03}" srcOrd="1" destOrd="0" presId="urn:microsoft.com/office/officeart/2005/8/layout/process5"/>
    <dgm:cxn modelId="{80BFE2C8-F6B4-A143-9AC1-3606DEEC4805}" type="presOf" srcId="{6FD804DB-E230-5A4A-A40E-96D9C904C6B8}" destId="{B5DCE46E-A7E1-1D49-B61E-4C4C03F72448}" srcOrd="0" destOrd="0" presId="urn:microsoft.com/office/officeart/2005/8/layout/process5"/>
    <dgm:cxn modelId="{3B1D0CCF-BA56-484A-99B3-55CBC78B6500}" type="presOf" srcId="{BC566F98-A5A2-974C-BE40-7F5096E5ED1C}" destId="{99FECF94-8433-EB49-968E-7B3A81B12379}" srcOrd="0" destOrd="0" presId="urn:microsoft.com/office/officeart/2005/8/layout/process5"/>
    <dgm:cxn modelId="{4A32A5B1-1D91-3C4D-85E6-E574C3560876}" type="presParOf" srcId="{4F1A8369-734F-6448-B5E3-98CB2F6D83D9}" destId="{99FECF94-8433-EB49-968E-7B3A81B12379}" srcOrd="0" destOrd="0" presId="urn:microsoft.com/office/officeart/2005/8/layout/process5"/>
    <dgm:cxn modelId="{E175B7EA-1895-924D-A4DC-B06A98244577}" type="presParOf" srcId="{4F1A8369-734F-6448-B5E3-98CB2F6D83D9}" destId="{0D2EF1B9-55A5-E94E-AAC5-7A9B59BF017C}" srcOrd="1" destOrd="0" presId="urn:microsoft.com/office/officeart/2005/8/layout/process5"/>
    <dgm:cxn modelId="{423EECD1-121E-4646-925E-36FD11939EC3}" type="presParOf" srcId="{0D2EF1B9-55A5-E94E-AAC5-7A9B59BF017C}" destId="{6A5BC0F4-B092-D846-A772-2C8011578450}" srcOrd="0" destOrd="0" presId="urn:microsoft.com/office/officeart/2005/8/layout/process5"/>
    <dgm:cxn modelId="{6723FF94-AFA4-4B4C-806F-321C42DDD6FC}" type="presParOf" srcId="{4F1A8369-734F-6448-B5E3-98CB2F6D83D9}" destId="{32AB472E-C01C-B84B-8776-615B21DD3398}" srcOrd="2" destOrd="0" presId="urn:microsoft.com/office/officeart/2005/8/layout/process5"/>
    <dgm:cxn modelId="{EE59D0FB-7185-0A46-83CB-756C3A45E617}" type="presParOf" srcId="{4F1A8369-734F-6448-B5E3-98CB2F6D83D9}" destId="{D2C82B48-09B5-7442-81D2-79387C710EC4}" srcOrd="3" destOrd="0" presId="urn:microsoft.com/office/officeart/2005/8/layout/process5"/>
    <dgm:cxn modelId="{C854DAE7-DB79-D348-83CA-018D5E7828CC}" type="presParOf" srcId="{D2C82B48-09B5-7442-81D2-79387C710EC4}" destId="{0EE63123-A629-174B-9A93-960FABA98348}" srcOrd="0" destOrd="0" presId="urn:microsoft.com/office/officeart/2005/8/layout/process5"/>
    <dgm:cxn modelId="{678FA33D-0D2D-DB4E-9444-2087FE104273}" type="presParOf" srcId="{4F1A8369-734F-6448-B5E3-98CB2F6D83D9}" destId="{7EC73655-55DB-FB40-A174-2B7E89E1BEA9}" srcOrd="4" destOrd="0" presId="urn:microsoft.com/office/officeart/2005/8/layout/process5"/>
    <dgm:cxn modelId="{3264F28A-625F-C24B-8725-C06A0AE7091B}" type="presParOf" srcId="{4F1A8369-734F-6448-B5E3-98CB2F6D83D9}" destId="{B5DCE46E-A7E1-1D49-B61E-4C4C03F72448}" srcOrd="5" destOrd="0" presId="urn:microsoft.com/office/officeart/2005/8/layout/process5"/>
    <dgm:cxn modelId="{F65B3737-4AD0-5E4D-82B2-25EB58C7E848}" type="presParOf" srcId="{B5DCE46E-A7E1-1D49-B61E-4C4C03F72448}" destId="{3EB6CCC7-46EA-9743-9B6A-E92D98359A03}" srcOrd="0" destOrd="0" presId="urn:microsoft.com/office/officeart/2005/8/layout/process5"/>
    <dgm:cxn modelId="{825FB265-84D6-5649-9C27-180EE79C461B}" type="presParOf" srcId="{4F1A8369-734F-6448-B5E3-98CB2F6D83D9}" destId="{14EF76F9-7E1F-4B43-9990-45099CC08F5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139A0-2687-A44F-B8FB-4468168109AA}" type="doc">
      <dgm:prSet loTypeId="urn:microsoft.com/office/officeart/2005/8/layout/process5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C566F98-A5A2-974C-BE40-7F5096E5ED1C}">
      <dgm:prSet phldrT="[文本]"/>
      <dgm:spPr/>
      <dgm:t>
        <a:bodyPr/>
        <a:lstStyle/>
        <a:p>
          <a:r>
            <a:rPr lang="zh-CN" altLang="en-US" dirty="0"/>
            <a:t>文本获取</a:t>
          </a:r>
        </a:p>
      </dgm:t>
    </dgm:pt>
    <dgm:pt modelId="{9EAD95CF-6BDF-7E48-9B7F-A55CEA8A4545}" type="parTrans" cxnId="{8C7EE15A-B308-6F40-9581-BB0799DD624C}">
      <dgm:prSet/>
      <dgm:spPr/>
      <dgm:t>
        <a:bodyPr/>
        <a:lstStyle/>
        <a:p>
          <a:endParaRPr lang="zh-CN" altLang="en-US"/>
        </a:p>
      </dgm:t>
    </dgm:pt>
    <dgm:pt modelId="{BF7FE0A4-349E-3B43-BC9D-61D55A82CC2C}" type="sibTrans" cxnId="{8C7EE15A-B308-6F40-9581-BB0799DD624C}">
      <dgm:prSet/>
      <dgm:spPr/>
      <dgm:t>
        <a:bodyPr/>
        <a:lstStyle/>
        <a:p>
          <a:endParaRPr lang="zh-CN" altLang="en-US"/>
        </a:p>
      </dgm:t>
    </dgm:pt>
    <dgm:pt modelId="{E0F012E9-E873-CB4F-9EC7-9E2703F09FC0}">
      <dgm:prSet/>
      <dgm:spPr/>
      <dgm:t>
        <a:bodyPr/>
        <a:lstStyle/>
        <a:p>
          <a:r>
            <a:rPr lang="zh-CN" altLang="en-US" b="0" dirty="0"/>
            <a:t>文本</a:t>
          </a:r>
          <a:r>
            <a:rPr lang="zh-CN" b="0" dirty="0"/>
            <a:t>预处理</a:t>
          </a:r>
          <a:endParaRPr lang="zh-CN" dirty="0"/>
        </a:p>
      </dgm:t>
    </dgm:pt>
    <dgm:pt modelId="{6AC94195-928E-5546-B6C8-FD7C636EFE1B}" type="parTrans" cxnId="{3D2A2550-3116-D449-950F-9F3F90DEB92F}">
      <dgm:prSet/>
      <dgm:spPr/>
      <dgm:t>
        <a:bodyPr/>
        <a:lstStyle/>
        <a:p>
          <a:endParaRPr lang="zh-CN" altLang="en-US"/>
        </a:p>
      </dgm:t>
    </dgm:pt>
    <dgm:pt modelId="{52A0B4A8-4533-9249-944B-FAB79C5D3B51}" type="sibTrans" cxnId="{3D2A2550-3116-D449-950F-9F3F90DEB92F}">
      <dgm:prSet/>
      <dgm:spPr/>
      <dgm:t>
        <a:bodyPr/>
        <a:lstStyle/>
        <a:p>
          <a:endParaRPr lang="zh-CN" altLang="en-US"/>
        </a:p>
      </dgm:t>
    </dgm:pt>
    <dgm:pt modelId="{09618702-A7B8-4647-9E3B-6B71B8C7030D}">
      <dgm:prSet/>
      <dgm:spPr/>
      <dgm:t>
        <a:bodyPr/>
        <a:lstStyle/>
        <a:p>
          <a:r>
            <a:rPr lang="zh-CN" altLang="en-US" b="0" dirty="0"/>
            <a:t>文本</a:t>
          </a:r>
          <a:endParaRPr lang="en-US" altLang="zh-CN" b="0" dirty="0"/>
        </a:p>
        <a:p>
          <a:r>
            <a:rPr lang="zh-CN" altLang="en-US" b="0" dirty="0"/>
            <a:t>特征工程</a:t>
          </a:r>
          <a:endParaRPr lang="zh-CN" dirty="0"/>
        </a:p>
      </dgm:t>
    </dgm:pt>
    <dgm:pt modelId="{D8445F28-1013-BF46-85EC-964C443C25CD}" type="parTrans" cxnId="{EA6F9A46-9867-A04B-B540-6FCD30265756}">
      <dgm:prSet/>
      <dgm:spPr/>
      <dgm:t>
        <a:bodyPr/>
        <a:lstStyle/>
        <a:p>
          <a:endParaRPr lang="zh-CN" altLang="en-US"/>
        </a:p>
      </dgm:t>
    </dgm:pt>
    <dgm:pt modelId="{6FD804DB-E230-5A4A-A40E-96D9C904C6B8}" type="sibTrans" cxnId="{EA6F9A46-9867-A04B-B540-6FCD30265756}">
      <dgm:prSet/>
      <dgm:spPr/>
      <dgm:t>
        <a:bodyPr/>
        <a:lstStyle/>
        <a:p>
          <a:endParaRPr lang="zh-CN" altLang="en-US"/>
        </a:p>
      </dgm:t>
    </dgm:pt>
    <dgm:pt modelId="{BA437437-C402-1947-9C35-7858D7C226B5}">
      <dgm:prSet/>
      <dgm:spPr/>
      <dgm:t>
        <a:bodyPr/>
        <a:lstStyle/>
        <a:p>
          <a:r>
            <a:rPr lang="zh-CN" altLang="en-US" b="0" dirty="0">
              <a:solidFill>
                <a:srgbClr val="FF0000"/>
              </a:solidFill>
            </a:rPr>
            <a:t>算法选择</a:t>
          </a:r>
          <a:endParaRPr lang="zh-CN" dirty="0">
            <a:solidFill>
              <a:srgbClr val="FF0000"/>
            </a:solidFill>
          </a:endParaRPr>
        </a:p>
      </dgm:t>
    </dgm:pt>
    <dgm:pt modelId="{3B4A1595-331D-8840-B2BC-45E527D266E9}" type="parTrans" cxnId="{0FAA8805-5F49-F148-B713-7029047E1CFB}">
      <dgm:prSet/>
      <dgm:spPr/>
      <dgm:t>
        <a:bodyPr/>
        <a:lstStyle/>
        <a:p>
          <a:endParaRPr lang="zh-CN" altLang="en-US"/>
        </a:p>
      </dgm:t>
    </dgm:pt>
    <dgm:pt modelId="{C359FF05-4B83-B442-8449-860B7C741644}" type="sibTrans" cxnId="{0FAA8805-5F49-F148-B713-7029047E1CFB}">
      <dgm:prSet/>
      <dgm:spPr/>
      <dgm:t>
        <a:bodyPr/>
        <a:lstStyle/>
        <a:p>
          <a:endParaRPr lang="zh-CN" altLang="en-US"/>
        </a:p>
      </dgm:t>
    </dgm:pt>
    <dgm:pt modelId="{142E1B2F-F51B-DD47-BC9B-D87F3AB48F50}">
      <dgm:prSet/>
      <dgm:spPr/>
      <dgm:t>
        <a:bodyPr/>
        <a:lstStyle/>
        <a:p>
          <a:r>
            <a:rPr lang="zh-CN" altLang="en-US" b="0" dirty="0"/>
            <a:t>效果</a:t>
          </a:r>
          <a:r>
            <a:rPr lang="zh-CN" b="0" dirty="0"/>
            <a:t>评估</a:t>
          </a:r>
          <a:endParaRPr lang="zh-CN" dirty="0"/>
        </a:p>
      </dgm:t>
    </dgm:pt>
    <dgm:pt modelId="{957CC3D9-7A32-F14E-A925-5FCCB8F24F19}" type="parTrans" cxnId="{EA144737-3693-4A49-B787-7CC50A2BC07E}">
      <dgm:prSet/>
      <dgm:spPr/>
      <dgm:t>
        <a:bodyPr/>
        <a:lstStyle/>
        <a:p>
          <a:endParaRPr lang="zh-CN" altLang="en-US"/>
        </a:p>
      </dgm:t>
    </dgm:pt>
    <dgm:pt modelId="{74793B1B-A6D2-E844-AD81-D4AAA624F7F6}" type="sibTrans" cxnId="{EA144737-3693-4A49-B787-7CC50A2BC07E}">
      <dgm:prSet/>
      <dgm:spPr/>
      <dgm:t>
        <a:bodyPr/>
        <a:lstStyle/>
        <a:p>
          <a:endParaRPr lang="zh-CN" altLang="en-US"/>
        </a:p>
      </dgm:t>
    </dgm:pt>
    <dgm:pt modelId="{4EF1F136-E69C-C547-B468-4D094A843FD6}">
      <dgm:prSet/>
      <dgm:spPr/>
      <dgm:t>
        <a:bodyPr/>
        <a:lstStyle/>
        <a:p>
          <a:r>
            <a:rPr lang="zh-CN" altLang="en-US" dirty="0"/>
            <a:t>持续调优</a:t>
          </a:r>
          <a:endParaRPr lang="zh-CN" dirty="0"/>
        </a:p>
      </dgm:t>
    </dgm:pt>
    <dgm:pt modelId="{8ADBDD34-955F-044F-8444-690E87FD2C43}" type="parTrans" cxnId="{F625ED09-8298-824F-8DBB-23032BB4E200}">
      <dgm:prSet/>
      <dgm:spPr/>
      <dgm:t>
        <a:bodyPr/>
        <a:lstStyle/>
        <a:p>
          <a:endParaRPr lang="zh-CN" altLang="en-US"/>
        </a:p>
      </dgm:t>
    </dgm:pt>
    <dgm:pt modelId="{4B7009C0-E3A7-FB48-BFDF-E76B1B9384B4}" type="sibTrans" cxnId="{F625ED09-8298-824F-8DBB-23032BB4E200}">
      <dgm:prSet/>
      <dgm:spPr/>
      <dgm:t>
        <a:bodyPr/>
        <a:lstStyle/>
        <a:p>
          <a:endParaRPr lang="zh-CN" altLang="en-US"/>
        </a:p>
      </dgm:t>
    </dgm:pt>
    <dgm:pt modelId="{6D0AAEAE-A16B-E446-BB47-401C2BBFF7BD}">
      <dgm:prSet/>
      <dgm:spPr/>
      <dgm:t>
        <a:bodyPr/>
        <a:lstStyle/>
        <a:p>
          <a:r>
            <a:rPr lang="zh-CN" b="0" dirty="0"/>
            <a:t>预测</a:t>
          </a:r>
          <a:endParaRPr lang="zh-CN" dirty="0"/>
        </a:p>
      </dgm:t>
    </dgm:pt>
    <dgm:pt modelId="{79660703-0FC1-0745-BCCA-C5408269C7A2}" type="parTrans" cxnId="{F263636B-FB13-A448-BE63-471F5E5FAFB6}">
      <dgm:prSet/>
      <dgm:spPr/>
      <dgm:t>
        <a:bodyPr/>
        <a:lstStyle/>
        <a:p>
          <a:endParaRPr lang="zh-CN" altLang="en-US"/>
        </a:p>
      </dgm:t>
    </dgm:pt>
    <dgm:pt modelId="{B36082B8-9328-4C4E-AB46-BBCC59D77459}" type="sibTrans" cxnId="{F263636B-FB13-A448-BE63-471F5E5FAFB6}">
      <dgm:prSet/>
      <dgm:spPr/>
      <dgm:t>
        <a:bodyPr/>
        <a:lstStyle/>
        <a:p>
          <a:endParaRPr lang="zh-CN" altLang="en-US"/>
        </a:p>
      </dgm:t>
    </dgm:pt>
    <dgm:pt modelId="{82F919D6-33AA-40A2-A977-87F9C67544BE}">
      <dgm:prSet/>
      <dgm:spPr/>
      <dgm:t>
        <a:bodyPr/>
        <a:lstStyle/>
        <a:p>
          <a:r>
            <a:rPr lang="zh-CN" altLang="en-US" dirty="0"/>
            <a:t>模型上线</a:t>
          </a:r>
          <a:endParaRPr lang="zh-CN" dirty="0"/>
        </a:p>
      </dgm:t>
    </dgm:pt>
    <dgm:pt modelId="{AB04D5A3-BC4F-4B4F-8CEF-26131A3506FC}" type="parTrans" cxnId="{51A5D7B8-372A-4A15-BCC2-0DEEA8A3C3EB}">
      <dgm:prSet/>
      <dgm:spPr/>
      <dgm:t>
        <a:bodyPr/>
        <a:lstStyle/>
        <a:p>
          <a:endParaRPr lang="zh-CN" altLang="en-US"/>
        </a:p>
      </dgm:t>
    </dgm:pt>
    <dgm:pt modelId="{9C1EF9A9-672F-4F73-A673-E168BF9ACA2F}" type="sibTrans" cxnId="{51A5D7B8-372A-4A15-BCC2-0DEEA8A3C3EB}">
      <dgm:prSet/>
      <dgm:spPr/>
      <dgm:t>
        <a:bodyPr/>
        <a:lstStyle/>
        <a:p>
          <a:endParaRPr lang="zh-CN" altLang="en-US"/>
        </a:p>
      </dgm:t>
    </dgm:pt>
    <dgm:pt modelId="{4F1A8369-734F-6448-B5E3-98CB2F6D83D9}" type="pres">
      <dgm:prSet presAssocID="{B47139A0-2687-A44F-B8FB-4468168109AA}" presName="diagram" presStyleCnt="0">
        <dgm:presLayoutVars>
          <dgm:dir/>
          <dgm:resizeHandles val="exact"/>
        </dgm:presLayoutVars>
      </dgm:prSet>
      <dgm:spPr/>
    </dgm:pt>
    <dgm:pt modelId="{99FECF94-8433-EB49-968E-7B3A81B12379}" type="pres">
      <dgm:prSet presAssocID="{BC566F98-A5A2-974C-BE40-7F5096E5ED1C}" presName="node" presStyleLbl="node1" presStyleIdx="0" presStyleCnt="8">
        <dgm:presLayoutVars>
          <dgm:bulletEnabled val="1"/>
        </dgm:presLayoutVars>
      </dgm:prSet>
      <dgm:spPr/>
    </dgm:pt>
    <dgm:pt modelId="{0D2EF1B9-55A5-E94E-AAC5-7A9B59BF017C}" type="pres">
      <dgm:prSet presAssocID="{BF7FE0A4-349E-3B43-BC9D-61D55A82CC2C}" presName="sibTrans" presStyleLbl="sibTrans2D1" presStyleIdx="0" presStyleCnt="7"/>
      <dgm:spPr/>
    </dgm:pt>
    <dgm:pt modelId="{6A5BC0F4-B092-D846-A772-2C8011578450}" type="pres">
      <dgm:prSet presAssocID="{BF7FE0A4-349E-3B43-BC9D-61D55A82CC2C}" presName="connectorText" presStyleLbl="sibTrans2D1" presStyleIdx="0" presStyleCnt="7"/>
      <dgm:spPr/>
    </dgm:pt>
    <dgm:pt modelId="{32AB472E-C01C-B84B-8776-615B21DD3398}" type="pres">
      <dgm:prSet presAssocID="{E0F012E9-E873-CB4F-9EC7-9E2703F09FC0}" presName="node" presStyleLbl="node1" presStyleIdx="1" presStyleCnt="8">
        <dgm:presLayoutVars>
          <dgm:bulletEnabled val="1"/>
        </dgm:presLayoutVars>
      </dgm:prSet>
      <dgm:spPr/>
    </dgm:pt>
    <dgm:pt modelId="{D2C82B48-09B5-7442-81D2-79387C710EC4}" type="pres">
      <dgm:prSet presAssocID="{52A0B4A8-4533-9249-944B-FAB79C5D3B51}" presName="sibTrans" presStyleLbl="sibTrans2D1" presStyleIdx="1" presStyleCnt="7"/>
      <dgm:spPr/>
    </dgm:pt>
    <dgm:pt modelId="{0EE63123-A629-174B-9A93-960FABA98348}" type="pres">
      <dgm:prSet presAssocID="{52A0B4A8-4533-9249-944B-FAB79C5D3B51}" presName="connectorText" presStyleLbl="sibTrans2D1" presStyleIdx="1" presStyleCnt="7"/>
      <dgm:spPr/>
    </dgm:pt>
    <dgm:pt modelId="{7EC73655-55DB-FB40-A174-2B7E89E1BEA9}" type="pres">
      <dgm:prSet presAssocID="{09618702-A7B8-4647-9E3B-6B71B8C7030D}" presName="node" presStyleLbl="node1" presStyleIdx="2" presStyleCnt="8">
        <dgm:presLayoutVars>
          <dgm:bulletEnabled val="1"/>
        </dgm:presLayoutVars>
      </dgm:prSet>
      <dgm:spPr/>
    </dgm:pt>
    <dgm:pt modelId="{B5DCE46E-A7E1-1D49-B61E-4C4C03F72448}" type="pres">
      <dgm:prSet presAssocID="{6FD804DB-E230-5A4A-A40E-96D9C904C6B8}" presName="sibTrans" presStyleLbl="sibTrans2D1" presStyleIdx="2" presStyleCnt="7"/>
      <dgm:spPr/>
    </dgm:pt>
    <dgm:pt modelId="{3EB6CCC7-46EA-9743-9B6A-E92D98359A03}" type="pres">
      <dgm:prSet presAssocID="{6FD804DB-E230-5A4A-A40E-96D9C904C6B8}" presName="connectorText" presStyleLbl="sibTrans2D1" presStyleIdx="2" presStyleCnt="7"/>
      <dgm:spPr/>
    </dgm:pt>
    <dgm:pt modelId="{26EC29ED-2124-9440-8D96-23011D1EC526}" type="pres">
      <dgm:prSet presAssocID="{BA437437-C402-1947-9C35-7858D7C226B5}" presName="node" presStyleLbl="node1" presStyleIdx="3" presStyleCnt="8">
        <dgm:presLayoutVars>
          <dgm:bulletEnabled val="1"/>
        </dgm:presLayoutVars>
      </dgm:prSet>
      <dgm:spPr/>
    </dgm:pt>
    <dgm:pt modelId="{30DD324D-D9D7-9F46-94C6-213854D5F8EC}" type="pres">
      <dgm:prSet presAssocID="{C359FF05-4B83-B442-8449-860B7C741644}" presName="sibTrans" presStyleLbl="sibTrans2D1" presStyleIdx="3" presStyleCnt="7"/>
      <dgm:spPr/>
    </dgm:pt>
    <dgm:pt modelId="{A7FB21EE-067E-6641-8E5D-AB43321A4A07}" type="pres">
      <dgm:prSet presAssocID="{C359FF05-4B83-B442-8449-860B7C741644}" presName="connectorText" presStyleLbl="sibTrans2D1" presStyleIdx="3" presStyleCnt="7"/>
      <dgm:spPr/>
    </dgm:pt>
    <dgm:pt modelId="{76AA9776-27BB-6443-AC05-71FD866DAB07}" type="pres">
      <dgm:prSet presAssocID="{142E1B2F-F51B-DD47-BC9B-D87F3AB48F50}" presName="node" presStyleLbl="node1" presStyleIdx="4" presStyleCnt="8">
        <dgm:presLayoutVars>
          <dgm:bulletEnabled val="1"/>
        </dgm:presLayoutVars>
      </dgm:prSet>
      <dgm:spPr/>
    </dgm:pt>
    <dgm:pt modelId="{BF75993C-49CD-BB42-AE6C-B7D5B78FC686}" type="pres">
      <dgm:prSet presAssocID="{74793B1B-A6D2-E844-AD81-D4AAA624F7F6}" presName="sibTrans" presStyleLbl="sibTrans2D1" presStyleIdx="4" presStyleCnt="7"/>
      <dgm:spPr/>
    </dgm:pt>
    <dgm:pt modelId="{CD308F72-5266-B140-BC53-A384486ED82B}" type="pres">
      <dgm:prSet presAssocID="{74793B1B-A6D2-E844-AD81-D4AAA624F7F6}" presName="connectorText" presStyleLbl="sibTrans2D1" presStyleIdx="4" presStyleCnt="7"/>
      <dgm:spPr/>
    </dgm:pt>
    <dgm:pt modelId="{A7937B7F-6C79-024B-9897-86B27599BD46}" type="pres">
      <dgm:prSet presAssocID="{4EF1F136-E69C-C547-B468-4D094A843FD6}" presName="node" presStyleLbl="node1" presStyleIdx="5" presStyleCnt="8">
        <dgm:presLayoutVars>
          <dgm:bulletEnabled val="1"/>
        </dgm:presLayoutVars>
      </dgm:prSet>
      <dgm:spPr/>
    </dgm:pt>
    <dgm:pt modelId="{663E034E-DB2F-904E-A760-2904141B6437}" type="pres">
      <dgm:prSet presAssocID="{4B7009C0-E3A7-FB48-BFDF-E76B1B9384B4}" presName="sibTrans" presStyleLbl="sibTrans2D1" presStyleIdx="5" presStyleCnt="7"/>
      <dgm:spPr/>
    </dgm:pt>
    <dgm:pt modelId="{A2F7596C-17D4-9B49-BF50-856650C00F74}" type="pres">
      <dgm:prSet presAssocID="{4B7009C0-E3A7-FB48-BFDF-E76B1B9384B4}" presName="connectorText" presStyleLbl="sibTrans2D1" presStyleIdx="5" presStyleCnt="7"/>
      <dgm:spPr/>
    </dgm:pt>
    <dgm:pt modelId="{14EF76F9-7E1F-4B43-9990-45099CC08F5C}" type="pres">
      <dgm:prSet presAssocID="{6D0AAEAE-A16B-E446-BB47-401C2BBFF7BD}" presName="node" presStyleLbl="node1" presStyleIdx="6" presStyleCnt="8" custLinFactNeighborX="-808" custLinFactNeighborY="-337">
        <dgm:presLayoutVars>
          <dgm:bulletEnabled val="1"/>
        </dgm:presLayoutVars>
      </dgm:prSet>
      <dgm:spPr/>
    </dgm:pt>
    <dgm:pt modelId="{271DDA12-38A7-4224-9EC4-25F26683228A}" type="pres">
      <dgm:prSet presAssocID="{B36082B8-9328-4C4E-AB46-BBCC59D77459}" presName="sibTrans" presStyleLbl="sibTrans2D1" presStyleIdx="6" presStyleCnt="7"/>
      <dgm:spPr/>
    </dgm:pt>
    <dgm:pt modelId="{76539167-CC00-4E86-8293-B743E80829B6}" type="pres">
      <dgm:prSet presAssocID="{B36082B8-9328-4C4E-AB46-BBCC59D77459}" presName="connectorText" presStyleLbl="sibTrans2D1" presStyleIdx="6" presStyleCnt="7"/>
      <dgm:spPr/>
    </dgm:pt>
    <dgm:pt modelId="{EE302D22-7EAC-44A2-BE50-833916153138}" type="pres">
      <dgm:prSet presAssocID="{82F919D6-33AA-40A2-A977-87F9C67544BE}" presName="node" presStyleLbl="node1" presStyleIdx="7" presStyleCnt="8">
        <dgm:presLayoutVars>
          <dgm:bulletEnabled val="1"/>
        </dgm:presLayoutVars>
      </dgm:prSet>
      <dgm:spPr/>
    </dgm:pt>
  </dgm:ptLst>
  <dgm:cxnLst>
    <dgm:cxn modelId="{0FAA8805-5F49-F148-B713-7029047E1CFB}" srcId="{B47139A0-2687-A44F-B8FB-4468168109AA}" destId="{BA437437-C402-1947-9C35-7858D7C226B5}" srcOrd="3" destOrd="0" parTransId="{3B4A1595-331D-8840-B2BC-45E527D266E9}" sibTransId="{C359FF05-4B83-B442-8449-860B7C741644}"/>
    <dgm:cxn modelId="{F625ED09-8298-824F-8DBB-23032BB4E200}" srcId="{B47139A0-2687-A44F-B8FB-4468168109AA}" destId="{4EF1F136-E69C-C547-B468-4D094A843FD6}" srcOrd="5" destOrd="0" parTransId="{8ADBDD34-955F-044F-8444-690E87FD2C43}" sibTransId="{4B7009C0-E3A7-FB48-BFDF-E76B1B9384B4}"/>
    <dgm:cxn modelId="{46729A17-2150-6A4B-8B62-18767E01B214}" type="presOf" srcId="{BF7FE0A4-349E-3B43-BC9D-61D55A82CC2C}" destId="{0D2EF1B9-55A5-E94E-AAC5-7A9B59BF017C}" srcOrd="0" destOrd="0" presId="urn:microsoft.com/office/officeart/2005/8/layout/process5"/>
    <dgm:cxn modelId="{836DAB32-D0D5-FF44-A09A-2141517B5B5C}" type="presOf" srcId="{74793B1B-A6D2-E844-AD81-D4AAA624F7F6}" destId="{CD308F72-5266-B140-BC53-A384486ED82B}" srcOrd="1" destOrd="0" presId="urn:microsoft.com/office/officeart/2005/8/layout/process5"/>
    <dgm:cxn modelId="{8BF15C37-AC91-7543-BEFD-DB701D1A8470}" type="presOf" srcId="{09618702-A7B8-4647-9E3B-6B71B8C7030D}" destId="{7EC73655-55DB-FB40-A174-2B7E89E1BEA9}" srcOrd="0" destOrd="0" presId="urn:microsoft.com/office/officeart/2005/8/layout/process5"/>
    <dgm:cxn modelId="{EA144737-3693-4A49-B787-7CC50A2BC07E}" srcId="{B47139A0-2687-A44F-B8FB-4468168109AA}" destId="{142E1B2F-F51B-DD47-BC9B-D87F3AB48F50}" srcOrd="4" destOrd="0" parTransId="{957CC3D9-7A32-F14E-A925-5FCCB8F24F19}" sibTransId="{74793B1B-A6D2-E844-AD81-D4AAA624F7F6}"/>
    <dgm:cxn modelId="{392CD55D-2DC4-7240-92D0-573A646F10B3}" type="presOf" srcId="{E0F012E9-E873-CB4F-9EC7-9E2703F09FC0}" destId="{32AB472E-C01C-B84B-8776-615B21DD3398}" srcOrd="0" destOrd="0" presId="urn:microsoft.com/office/officeart/2005/8/layout/process5"/>
    <dgm:cxn modelId="{3F03CA42-E994-3343-A79A-66C1054A8B7C}" type="presOf" srcId="{52A0B4A8-4533-9249-944B-FAB79C5D3B51}" destId="{0EE63123-A629-174B-9A93-960FABA98348}" srcOrd="1" destOrd="0" presId="urn:microsoft.com/office/officeart/2005/8/layout/process5"/>
    <dgm:cxn modelId="{EA6F9A46-9867-A04B-B540-6FCD30265756}" srcId="{B47139A0-2687-A44F-B8FB-4468168109AA}" destId="{09618702-A7B8-4647-9E3B-6B71B8C7030D}" srcOrd="2" destOrd="0" parTransId="{D8445F28-1013-BF46-85EC-964C443C25CD}" sibTransId="{6FD804DB-E230-5A4A-A40E-96D9C904C6B8}"/>
    <dgm:cxn modelId="{DB2A7068-F951-44BE-8840-D9BE5D4D891D}" type="presOf" srcId="{82F919D6-33AA-40A2-A977-87F9C67544BE}" destId="{EE302D22-7EAC-44A2-BE50-833916153138}" srcOrd="0" destOrd="0" presId="urn:microsoft.com/office/officeart/2005/8/layout/process5"/>
    <dgm:cxn modelId="{F263636B-FB13-A448-BE63-471F5E5FAFB6}" srcId="{B47139A0-2687-A44F-B8FB-4468168109AA}" destId="{6D0AAEAE-A16B-E446-BB47-401C2BBFF7BD}" srcOrd="6" destOrd="0" parTransId="{79660703-0FC1-0745-BCCA-C5408269C7A2}" sibTransId="{B36082B8-9328-4C4E-AB46-BBCC59D77459}"/>
    <dgm:cxn modelId="{3D2A2550-3116-D449-950F-9F3F90DEB92F}" srcId="{B47139A0-2687-A44F-B8FB-4468168109AA}" destId="{E0F012E9-E873-CB4F-9EC7-9E2703F09FC0}" srcOrd="1" destOrd="0" parTransId="{6AC94195-928E-5546-B6C8-FD7C636EFE1B}" sibTransId="{52A0B4A8-4533-9249-944B-FAB79C5D3B51}"/>
    <dgm:cxn modelId="{24D44E74-BB68-E94B-BAD5-BAA49EE001FE}" type="presOf" srcId="{52A0B4A8-4533-9249-944B-FAB79C5D3B51}" destId="{D2C82B48-09B5-7442-81D2-79387C710EC4}" srcOrd="0" destOrd="0" presId="urn:microsoft.com/office/officeart/2005/8/layout/process5"/>
    <dgm:cxn modelId="{049E4E56-7702-5945-8405-B22974459336}" type="presOf" srcId="{4EF1F136-E69C-C547-B468-4D094A843FD6}" destId="{A7937B7F-6C79-024B-9897-86B27599BD46}" srcOrd="0" destOrd="0" presId="urn:microsoft.com/office/officeart/2005/8/layout/process5"/>
    <dgm:cxn modelId="{9248AC59-73A8-3541-A185-078E05307857}" type="presOf" srcId="{B47139A0-2687-A44F-B8FB-4468168109AA}" destId="{4F1A8369-734F-6448-B5E3-98CB2F6D83D9}" srcOrd="0" destOrd="0" presId="urn:microsoft.com/office/officeart/2005/8/layout/process5"/>
    <dgm:cxn modelId="{7438FE79-192D-8D4F-A5A6-5042C9694590}" type="presOf" srcId="{6D0AAEAE-A16B-E446-BB47-401C2BBFF7BD}" destId="{14EF76F9-7E1F-4B43-9990-45099CC08F5C}" srcOrd="0" destOrd="0" presId="urn:microsoft.com/office/officeart/2005/8/layout/process5"/>
    <dgm:cxn modelId="{8C7EE15A-B308-6F40-9581-BB0799DD624C}" srcId="{B47139A0-2687-A44F-B8FB-4468168109AA}" destId="{BC566F98-A5A2-974C-BE40-7F5096E5ED1C}" srcOrd="0" destOrd="0" parTransId="{9EAD95CF-6BDF-7E48-9B7F-A55CEA8A4545}" sibTransId="{BF7FE0A4-349E-3B43-BC9D-61D55A82CC2C}"/>
    <dgm:cxn modelId="{BD183885-814A-454C-8BA5-A26E67EF3986}" type="presOf" srcId="{B36082B8-9328-4C4E-AB46-BBCC59D77459}" destId="{271DDA12-38A7-4224-9EC4-25F26683228A}" srcOrd="0" destOrd="0" presId="urn:microsoft.com/office/officeart/2005/8/layout/process5"/>
    <dgm:cxn modelId="{79C46093-CAFA-A847-866C-6111937CB77B}" type="presOf" srcId="{74793B1B-A6D2-E844-AD81-D4AAA624F7F6}" destId="{BF75993C-49CD-BB42-AE6C-B7D5B78FC686}" srcOrd="0" destOrd="0" presId="urn:microsoft.com/office/officeart/2005/8/layout/process5"/>
    <dgm:cxn modelId="{C3D32496-322D-434F-922A-C6D0EBD16067}" type="presOf" srcId="{142E1B2F-F51B-DD47-BC9B-D87F3AB48F50}" destId="{76AA9776-27BB-6443-AC05-71FD866DAB07}" srcOrd="0" destOrd="0" presId="urn:microsoft.com/office/officeart/2005/8/layout/process5"/>
    <dgm:cxn modelId="{681B2C98-4212-AC42-8216-3211652DA149}" type="presOf" srcId="{4B7009C0-E3A7-FB48-BFDF-E76B1B9384B4}" destId="{A2F7596C-17D4-9B49-BF50-856650C00F74}" srcOrd="1" destOrd="0" presId="urn:microsoft.com/office/officeart/2005/8/layout/process5"/>
    <dgm:cxn modelId="{DA0BA59F-673D-3F42-BA62-CF42C672C221}" type="presOf" srcId="{BF7FE0A4-349E-3B43-BC9D-61D55A82CC2C}" destId="{6A5BC0F4-B092-D846-A772-2C8011578450}" srcOrd="1" destOrd="0" presId="urn:microsoft.com/office/officeart/2005/8/layout/process5"/>
    <dgm:cxn modelId="{2F261CA7-C118-9F43-9E5A-925B5C5C0706}" type="presOf" srcId="{4B7009C0-E3A7-FB48-BFDF-E76B1B9384B4}" destId="{663E034E-DB2F-904E-A760-2904141B6437}" srcOrd="0" destOrd="0" presId="urn:microsoft.com/office/officeart/2005/8/layout/process5"/>
    <dgm:cxn modelId="{2DD1F6A9-07B2-E64D-9436-4F6DC3A6DA58}" type="presOf" srcId="{C359FF05-4B83-B442-8449-860B7C741644}" destId="{30DD324D-D9D7-9F46-94C6-213854D5F8EC}" srcOrd="0" destOrd="0" presId="urn:microsoft.com/office/officeart/2005/8/layout/process5"/>
    <dgm:cxn modelId="{51A5D7B8-372A-4A15-BCC2-0DEEA8A3C3EB}" srcId="{B47139A0-2687-A44F-B8FB-4468168109AA}" destId="{82F919D6-33AA-40A2-A977-87F9C67544BE}" srcOrd="7" destOrd="0" parTransId="{AB04D5A3-BC4F-4B4F-8CEF-26131A3506FC}" sibTransId="{9C1EF9A9-672F-4F73-A673-E168BF9ACA2F}"/>
    <dgm:cxn modelId="{B14D85C7-DA0B-434C-B85A-2D9954D99E34}" type="presOf" srcId="{6FD804DB-E230-5A4A-A40E-96D9C904C6B8}" destId="{3EB6CCC7-46EA-9743-9B6A-E92D98359A03}" srcOrd="1" destOrd="0" presId="urn:microsoft.com/office/officeart/2005/8/layout/process5"/>
    <dgm:cxn modelId="{80BFE2C8-F6B4-A143-9AC1-3606DEEC4805}" type="presOf" srcId="{6FD804DB-E230-5A4A-A40E-96D9C904C6B8}" destId="{B5DCE46E-A7E1-1D49-B61E-4C4C03F72448}" srcOrd="0" destOrd="0" presId="urn:microsoft.com/office/officeart/2005/8/layout/process5"/>
    <dgm:cxn modelId="{C38A19CE-B843-4A73-B4AF-B4EA4E0D491C}" type="presOf" srcId="{B36082B8-9328-4C4E-AB46-BBCC59D77459}" destId="{76539167-CC00-4E86-8293-B743E80829B6}" srcOrd="1" destOrd="0" presId="urn:microsoft.com/office/officeart/2005/8/layout/process5"/>
    <dgm:cxn modelId="{3B1D0CCF-BA56-484A-99B3-55CBC78B6500}" type="presOf" srcId="{BC566F98-A5A2-974C-BE40-7F5096E5ED1C}" destId="{99FECF94-8433-EB49-968E-7B3A81B12379}" srcOrd="0" destOrd="0" presId="urn:microsoft.com/office/officeart/2005/8/layout/process5"/>
    <dgm:cxn modelId="{2EF734DF-A350-5B4E-83D3-9759C7BE3F4C}" type="presOf" srcId="{C359FF05-4B83-B442-8449-860B7C741644}" destId="{A7FB21EE-067E-6641-8E5D-AB43321A4A07}" srcOrd="1" destOrd="0" presId="urn:microsoft.com/office/officeart/2005/8/layout/process5"/>
    <dgm:cxn modelId="{48D90EE7-98B5-C149-AE39-34EF18D2DBA6}" type="presOf" srcId="{BA437437-C402-1947-9C35-7858D7C226B5}" destId="{26EC29ED-2124-9440-8D96-23011D1EC526}" srcOrd="0" destOrd="0" presId="urn:microsoft.com/office/officeart/2005/8/layout/process5"/>
    <dgm:cxn modelId="{4A32A5B1-1D91-3C4D-85E6-E574C3560876}" type="presParOf" srcId="{4F1A8369-734F-6448-B5E3-98CB2F6D83D9}" destId="{99FECF94-8433-EB49-968E-7B3A81B12379}" srcOrd="0" destOrd="0" presId="urn:microsoft.com/office/officeart/2005/8/layout/process5"/>
    <dgm:cxn modelId="{E175B7EA-1895-924D-A4DC-B06A98244577}" type="presParOf" srcId="{4F1A8369-734F-6448-B5E3-98CB2F6D83D9}" destId="{0D2EF1B9-55A5-E94E-AAC5-7A9B59BF017C}" srcOrd="1" destOrd="0" presId="urn:microsoft.com/office/officeart/2005/8/layout/process5"/>
    <dgm:cxn modelId="{423EECD1-121E-4646-925E-36FD11939EC3}" type="presParOf" srcId="{0D2EF1B9-55A5-E94E-AAC5-7A9B59BF017C}" destId="{6A5BC0F4-B092-D846-A772-2C8011578450}" srcOrd="0" destOrd="0" presId="urn:microsoft.com/office/officeart/2005/8/layout/process5"/>
    <dgm:cxn modelId="{6723FF94-AFA4-4B4C-806F-321C42DDD6FC}" type="presParOf" srcId="{4F1A8369-734F-6448-B5E3-98CB2F6D83D9}" destId="{32AB472E-C01C-B84B-8776-615B21DD3398}" srcOrd="2" destOrd="0" presId="urn:microsoft.com/office/officeart/2005/8/layout/process5"/>
    <dgm:cxn modelId="{EE59D0FB-7185-0A46-83CB-756C3A45E617}" type="presParOf" srcId="{4F1A8369-734F-6448-B5E3-98CB2F6D83D9}" destId="{D2C82B48-09B5-7442-81D2-79387C710EC4}" srcOrd="3" destOrd="0" presId="urn:microsoft.com/office/officeart/2005/8/layout/process5"/>
    <dgm:cxn modelId="{C854DAE7-DB79-D348-83CA-018D5E7828CC}" type="presParOf" srcId="{D2C82B48-09B5-7442-81D2-79387C710EC4}" destId="{0EE63123-A629-174B-9A93-960FABA98348}" srcOrd="0" destOrd="0" presId="urn:microsoft.com/office/officeart/2005/8/layout/process5"/>
    <dgm:cxn modelId="{678FA33D-0D2D-DB4E-9444-2087FE104273}" type="presParOf" srcId="{4F1A8369-734F-6448-B5E3-98CB2F6D83D9}" destId="{7EC73655-55DB-FB40-A174-2B7E89E1BEA9}" srcOrd="4" destOrd="0" presId="urn:microsoft.com/office/officeart/2005/8/layout/process5"/>
    <dgm:cxn modelId="{3264F28A-625F-C24B-8725-C06A0AE7091B}" type="presParOf" srcId="{4F1A8369-734F-6448-B5E3-98CB2F6D83D9}" destId="{B5DCE46E-A7E1-1D49-B61E-4C4C03F72448}" srcOrd="5" destOrd="0" presId="urn:microsoft.com/office/officeart/2005/8/layout/process5"/>
    <dgm:cxn modelId="{F65B3737-4AD0-5E4D-82B2-25EB58C7E848}" type="presParOf" srcId="{B5DCE46E-A7E1-1D49-B61E-4C4C03F72448}" destId="{3EB6CCC7-46EA-9743-9B6A-E92D98359A03}" srcOrd="0" destOrd="0" presId="urn:microsoft.com/office/officeart/2005/8/layout/process5"/>
    <dgm:cxn modelId="{CD43B011-03C8-0D41-A9B2-4621E3FFE54C}" type="presParOf" srcId="{4F1A8369-734F-6448-B5E3-98CB2F6D83D9}" destId="{26EC29ED-2124-9440-8D96-23011D1EC526}" srcOrd="6" destOrd="0" presId="urn:microsoft.com/office/officeart/2005/8/layout/process5"/>
    <dgm:cxn modelId="{A2FA8DF5-8AC1-A34B-A012-FD0FC530595C}" type="presParOf" srcId="{4F1A8369-734F-6448-B5E3-98CB2F6D83D9}" destId="{30DD324D-D9D7-9F46-94C6-213854D5F8EC}" srcOrd="7" destOrd="0" presId="urn:microsoft.com/office/officeart/2005/8/layout/process5"/>
    <dgm:cxn modelId="{208915DF-9995-204C-B713-14A5A6C834D0}" type="presParOf" srcId="{30DD324D-D9D7-9F46-94C6-213854D5F8EC}" destId="{A7FB21EE-067E-6641-8E5D-AB43321A4A07}" srcOrd="0" destOrd="0" presId="urn:microsoft.com/office/officeart/2005/8/layout/process5"/>
    <dgm:cxn modelId="{037E13FB-BD12-5E4B-9875-00275A570763}" type="presParOf" srcId="{4F1A8369-734F-6448-B5E3-98CB2F6D83D9}" destId="{76AA9776-27BB-6443-AC05-71FD866DAB07}" srcOrd="8" destOrd="0" presId="urn:microsoft.com/office/officeart/2005/8/layout/process5"/>
    <dgm:cxn modelId="{1B67C522-5AC7-B44F-AE84-576F092CE817}" type="presParOf" srcId="{4F1A8369-734F-6448-B5E3-98CB2F6D83D9}" destId="{BF75993C-49CD-BB42-AE6C-B7D5B78FC686}" srcOrd="9" destOrd="0" presId="urn:microsoft.com/office/officeart/2005/8/layout/process5"/>
    <dgm:cxn modelId="{098C7A23-121E-7042-B40B-BDB9FDA06893}" type="presParOf" srcId="{BF75993C-49CD-BB42-AE6C-B7D5B78FC686}" destId="{CD308F72-5266-B140-BC53-A384486ED82B}" srcOrd="0" destOrd="0" presId="urn:microsoft.com/office/officeart/2005/8/layout/process5"/>
    <dgm:cxn modelId="{D189FA8D-B47D-4641-A308-F21122027D46}" type="presParOf" srcId="{4F1A8369-734F-6448-B5E3-98CB2F6D83D9}" destId="{A7937B7F-6C79-024B-9897-86B27599BD46}" srcOrd="10" destOrd="0" presId="urn:microsoft.com/office/officeart/2005/8/layout/process5"/>
    <dgm:cxn modelId="{4CDF7D8C-3CB4-6F4F-A879-9C6388D23B3A}" type="presParOf" srcId="{4F1A8369-734F-6448-B5E3-98CB2F6D83D9}" destId="{663E034E-DB2F-904E-A760-2904141B6437}" srcOrd="11" destOrd="0" presId="urn:microsoft.com/office/officeart/2005/8/layout/process5"/>
    <dgm:cxn modelId="{7121800A-81CC-9E49-B830-30B0AAD0EDD9}" type="presParOf" srcId="{663E034E-DB2F-904E-A760-2904141B6437}" destId="{A2F7596C-17D4-9B49-BF50-856650C00F74}" srcOrd="0" destOrd="0" presId="urn:microsoft.com/office/officeart/2005/8/layout/process5"/>
    <dgm:cxn modelId="{825FB265-84D6-5649-9C27-180EE79C461B}" type="presParOf" srcId="{4F1A8369-734F-6448-B5E3-98CB2F6D83D9}" destId="{14EF76F9-7E1F-4B43-9990-45099CC08F5C}" srcOrd="12" destOrd="0" presId="urn:microsoft.com/office/officeart/2005/8/layout/process5"/>
    <dgm:cxn modelId="{F8E6F339-093A-4D43-9E85-60105D278D7F}" type="presParOf" srcId="{4F1A8369-734F-6448-B5E3-98CB2F6D83D9}" destId="{271DDA12-38A7-4224-9EC4-25F26683228A}" srcOrd="13" destOrd="0" presId="urn:microsoft.com/office/officeart/2005/8/layout/process5"/>
    <dgm:cxn modelId="{C781FA4D-4464-4185-BFA2-9FF2A932DD6F}" type="presParOf" srcId="{271DDA12-38A7-4224-9EC4-25F26683228A}" destId="{76539167-CC00-4E86-8293-B743E80829B6}" srcOrd="0" destOrd="0" presId="urn:microsoft.com/office/officeart/2005/8/layout/process5"/>
    <dgm:cxn modelId="{FB78C442-68D6-4800-8484-396D78036E9C}" type="presParOf" srcId="{4F1A8369-734F-6448-B5E3-98CB2F6D83D9}" destId="{EE302D22-7EAC-44A2-BE50-833916153138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ECF94-8433-EB49-968E-7B3A81B12379}">
      <dsp:nvSpPr>
        <dsp:cNvPr id="0" name=""/>
        <dsp:cNvSpPr/>
      </dsp:nvSpPr>
      <dsp:spPr>
        <a:xfrm>
          <a:off x="4695" y="163408"/>
          <a:ext cx="2053134" cy="1231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基本框架</a:t>
          </a:r>
        </a:p>
      </dsp:txBody>
      <dsp:txXfrm>
        <a:off x="40776" y="199489"/>
        <a:ext cx="1980972" cy="1159718"/>
      </dsp:txXfrm>
    </dsp:sp>
    <dsp:sp modelId="{0D2EF1B9-55A5-E94E-AAC5-7A9B59BF017C}">
      <dsp:nvSpPr>
        <dsp:cNvPr id="0" name=""/>
        <dsp:cNvSpPr/>
      </dsp:nvSpPr>
      <dsp:spPr>
        <a:xfrm>
          <a:off x="2238505" y="524760"/>
          <a:ext cx="435264" cy="509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2238505" y="626595"/>
        <a:ext cx="304685" cy="305507"/>
      </dsp:txXfrm>
    </dsp:sp>
    <dsp:sp modelId="{32AB472E-C01C-B84B-8776-615B21DD3398}">
      <dsp:nvSpPr>
        <dsp:cNvPr id="0" name=""/>
        <dsp:cNvSpPr/>
      </dsp:nvSpPr>
      <dsp:spPr>
        <a:xfrm>
          <a:off x="2879083" y="163408"/>
          <a:ext cx="2053134" cy="1231880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核心技术</a:t>
          </a:r>
          <a:endParaRPr lang="zh-CN" sz="3300" kern="1200" dirty="0"/>
        </a:p>
      </dsp:txBody>
      <dsp:txXfrm>
        <a:off x="2915164" y="199489"/>
        <a:ext cx="1980972" cy="1159718"/>
      </dsp:txXfrm>
    </dsp:sp>
    <dsp:sp modelId="{D2C82B48-09B5-7442-81D2-79387C710EC4}">
      <dsp:nvSpPr>
        <dsp:cNvPr id="0" name=""/>
        <dsp:cNvSpPr/>
      </dsp:nvSpPr>
      <dsp:spPr>
        <a:xfrm>
          <a:off x="5112893" y="524760"/>
          <a:ext cx="435264" cy="509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5112893" y="626595"/>
        <a:ext cx="304685" cy="305507"/>
      </dsp:txXfrm>
    </dsp:sp>
    <dsp:sp modelId="{7EC73655-55DB-FB40-A174-2B7E89E1BEA9}">
      <dsp:nvSpPr>
        <dsp:cNvPr id="0" name=""/>
        <dsp:cNvSpPr/>
      </dsp:nvSpPr>
      <dsp:spPr>
        <a:xfrm>
          <a:off x="5753471" y="163408"/>
          <a:ext cx="2053134" cy="1231880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模型选讲</a:t>
          </a:r>
          <a:endParaRPr lang="zh-CN" sz="3300" kern="1200" dirty="0"/>
        </a:p>
      </dsp:txBody>
      <dsp:txXfrm>
        <a:off x="5789552" y="199489"/>
        <a:ext cx="1980972" cy="1159718"/>
      </dsp:txXfrm>
    </dsp:sp>
    <dsp:sp modelId="{B5DCE46E-A7E1-1D49-B61E-4C4C03F72448}">
      <dsp:nvSpPr>
        <dsp:cNvPr id="0" name=""/>
        <dsp:cNvSpPr/>
      </dsp:nvSpPr>
      <dsp:spPr>
        <a:xfrm rot="21595006">
          <a:off x="7983631" y="522702"/>
          <a:ext cx="426472" cy="509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7983631" y="624630"/>
        <a:ext cx="298530" cy="305507"/>
      </dsp:txXfrm>
    </dsp:sp>
    <dsp:sp modelId="{14EF76F9-7E1F-4B43-9990-45099CC08F5C}">
      <dsp:nvSpPr>
        <dsp:cNvPr id="0" name=""/>
        <dsp:cNvSpPr/>
      </dsp:nvSpPr>
      <dsp:spPr>
        <a:xfrm>
          <a:off x="8611269" y="159257"/>
          <a:ext cx="2053134" cy="123188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实际应用</a:t>
          </a:r>
          <a:endParaRPr lang="zh-CN" sz="3300" kern="1200" dirty="0"/>
        </a:p>
      </dsp:txBody>
      <dsp:txXfrm>
        <a:off x="8647350" y="195338"/>
        <a:ext cx="1980972" cy="1159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ECF94-8433-EB49-968E-7B3A81B12379}">
      <dsp:nvSpPr>
        <dsp:cNvPr id="0" name=""/>
        <dsp:cNvSpPr/>
      </dsp:nvSpPr>
      <dsp:spPr>
        <a:xfrm>
          <a:off x="4621" y="626774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文本获取</a:t>
          </a:r>
        </a:p>
      </dsp:txBody>
      <dsp:txXfrm>
        <a:off x="40127" y="662280"/>
        <a:ext cx="1949441" cy="1141260"/>
      </dsp:txXfrm>
    </dsp:sp>
    <dsp:sp modelId="{0D2EF1B9-55A5-E94E-AAC5-7A9B59BF017C}">
      <dsp:nvSpPr>
        <dsp:cNvPr id="0" name=""/>
        <dsp:cNvSpPr/>
      </dsp:nvSpPr>
      <dsp:spPr>
        <a:xfrm>
          <a:off x="2202874" y="982374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202874" y="1082588"/>
        <a:ext cx="299835" cy="300644"/>
      </dsp:txXfrm>
    </dsp:sp>
    <dsp:sp modelId="{32AB472E-C01C-B84B-8776-615B21DD3398}">
      <dsp:nvSpPr>
        <dsp:cNvPr id="0" name=""/>
        <dsp:cNvSpPr/>
      </dsp:nvSpPr>
      <dsp:spPr>
        <a:xfrm>
          <a:off x="2833255" y="626774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文本</a:t>
          </a:r>
          <a:r>
            <a:rPr lang="zh-CN" sz="2000" b="0" kern="1200" dirty="0"/>
            <a:t>预处理</a:t>
          </a:r>
          <a:endParaRPr lang="zh-CN" sz="2000" kern="1200" dirty="0"/>
        </a:p>
      </dsp:txBody>
      <dsp:txXfrm>
        <a:off x="2868761" y="662280"/>
        <a:ext cx="1949441" cy="1141260"/>
      </dsp:txXfrm>
    </dsp:sp>
    <dsp:sp modelId="{D2C82B48-09B5-7442-81D2-79387C710EC4}">
      <dsp:nvSpPr>
        <dsp:cNvPr id="0" name=""/>
        <dsp:cNvSpPr/>
      </dsp:nvSpPr>
      <dsp:spPr>
        <a:xfrm>
          <a:off x="5031509" y="982374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031509" y="1082588"/>
        <a:ext cx="299835" cy="300644"/>
      </dsp:txXfrm>
    </dsp:sp>
    <dsp:sp modelId="{7EC73655-55DB-FB40-A174-2B7E89E1BEA9}">
      <dsp:nvSpPr>
        <dsp:cNvPr id="0" name=""/>
        <dsp:cNvSpPr/>
      </dsp:nvSpPr>
      <dsp:spPr>
        <a:xfrm>
          <a:off x="5661890" y="626774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文本</a:t>
          </a:r>
          <a:endParaRPr lang="en-US" altLang="zh-CN" sz="2000" b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特征工程</a:t>
          </a:r>
          <a:endParaRPr lang="zh-CN" sz="2000" kern="1200" dirty="0"/>
        </a:p>
      </dsp:txBody>
      <dsp:txXfrm>
        <a:off x="5697396" y="662280"/>
        <a:ext cx="1949441" cy="1141260"/>
      </dsp:txXfrm>
    </dsp:sp>
    <dsp:sp modelId="{B5DCE46E-A7E1-1D49-B61E-4C4C03F72448}">
      <dsp:nvSpPr>
        <dsp:cNvPr id="0" name=""/>
        <dsp:cNvSpPr/>
      </dsp:nvSpPr>
      <dsp:spPr>
        <a:xfrm>
          <a:off x="7860144" y="982374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7860144" y="1082588"/>
        <a:ext cx="299835" cy="300644"/>
      </dsp:txXfrm>
    </dsp:sp>
    <dsp:sp modelId="{26EC29ED-2124-9440-8D96-23011D1EC526}">
      <dsp:nvSpPr>
        <dsp:cNvPr id="0" name=""/>
        <dsp:cNvSpPr/>
      </dsp:nvSpPr>
      <dsp:spPr>
        <a:xfrm>
          <a:off x="8490525" y="626774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rgbClr val="FF0000"/>
              </a:solidFill>
            </a:rPr>
            <a:t>算法选择</a:t>
          </a:r>
          <a:endParaRPr lang="zh-CN" sz="2000" kern="1200" dirty="0">
            <a:solidFill>
              <a:srgbClr val="FF0000"/>
            </a:solidFill>
          </a:endParaRPr>
        </a:p>
      </dsp:txBody>
      <dsp:txXfrm>
        <a:off x="8526031" y="662280"/>
        <a:ext cx="1949441" cy="1141260"/>
      </dsp:txXfrm>
    </dsp:sp>
    <dsp:sp modelId="{30DD324D-D9D7-9F46-94C6-213854D5F8EC}">
      <dsp:nvSpPr>
        <dsp:cNvPr id="0" name=""/>
        <dsp:cNvSpPr/>
      </dsp:nvSpPr>
      <dsp:spPr>
        <a:xfrm rot="5400000">
          <a:off x="9286584" y="1980478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-5400000">
        <a:off x="9350431" y="2016846"/>
        <a:ext cx="300644" cy="299835"/>
      </dsp:txXfrm>
    </dsp:sp>
    <dsp:sp modelId="{76AA9776-27BB-6443-AC05-71FD866DAB07}">
      <dsp:nvSpPr>
        <dsp:cNvPr id="0" name=""/>
        <dsp:cNvSpPr/>
      </dsp:nvSpPr>
      <dsp:spPr>
        <a:xfrm>
          <a:off x="8490525" y="2647228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效果</a:t>
          </a:r>
          <a:r>
            <a:rPr lang="zh-CN" sz="2000" b="0" kern="1200" dirty="0"/>
            <a:t>评估</a:t>
          </a:r>
          <a:endParaRPr lang="zh-CN" sz="2000" kern="1200" dirty="0"/>
        </a:p>
      </dsp:txBody>
      <dsp:txXfrm>
        <a:off x="8526031" y="2682734"/>
        <a:ext cx="1949441" cy="1141260"/>
      </dsp:txXfrm>
    </dsp:sp>
    <dsp:sp modelId="{BF75993C-49CD-BB42-AE6C-B7D5B78FC686}">
      <dsp:nvSpPr>
        <dsp:cNvPr id="0" name=""/>
        <dsp:cNvSpPr/>
      </dsp:nvSpPr>
      <dsp:spPr>
        <a:xfrm rot="10800000">
          <a:off x="7884389" y="300282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8012890" y="3103041"/>
        <a:ext cx="299835" cy="300644"/>
      </dsp:txXfrm>
    </dsp:sp>
    <dsp:sp modelId="{A7937B7F-6C79-024B-9897-86B27599BD46}">
      <dsp:nvSpPr>
        <dsp:cNvPr id="0" name=""/>
        <dsp:cNvSpPr/>
      </dsp:nvSpPr>
      <dsp:spPr>
        <a:xfrm>
          <a:off x="5661890" y="2647228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持续调优</a:t>
          </a:r>
          <a:endParaRPr lang="zh-CN" sz="2000" kern="1200" dirty="0"/>
        </a:p>
      </dsp:txBody>
      <dsp:txXfrm>
        <a:off x="5697396" y="2682734"/>
        <a:ext cx="1949441" cy="1141260"/>
      </dsp:txXfrm>
    </dsp:sp>
    <dsp:sp modelId="{663E034E-DB2F-904E-A760-2904141B6437}">
      <dsp:nvSpPr>
        <dsp:cNvPr id="0" name=""/>
        <dsp:cNvSpPr/>
      </dsp:nvSpPr>
      <dsp:spPr>
        <a:xfrm rot="10804937">
          <a:off x="5043510" y="3000803"/>
          <a:ext cx="436988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5174606" y="3101111"/>
        <a:ext cx="305892" cy="300644"/>
      </dsp:txXfrm>
    </dsp:sp>
    <dsp:sp modelId="{14EF76F9-7E1F-4B43-9990-45099CC08F5C}">
      <dsp:nvSpPr>
        <dsp:cNvPr id="0" name=""/>
        <dsp:cNvSpPr/>
      </dsp:nvSpPr>
      <dsp:spPr>
        <a:xfrm>
          <a:off x="2816930" y="2643142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0" kern="1200" dirty="0"/>
            <a:t>预测</a:t>
          </a:r>
          <a:endParaRPr lang="zh-CN" sz="2000" kern="1200" dirty="0"/>
        </a:p>
      </dsp:txBody>
      <dsp:txXfrm>
        <a:off x="2852436" y="2678648"/>
        <a:ext cx="1949441" cy="1141260"/>
      </dsp:txXfrm>
    </dsp:sp>
    <dsp:sp modelId="{271DDA12-38A7-4224-9EC4-25F26683228A}">
      <dsp:nvSpPr>
        <dsp:cNvPr id="0" name=""/>
        <dsp:cNvSpPr/>
      </dsp:nvSpPr>
      <dsp:spPr>
        <a:xfrm rot="10795006">
          <a:off x="2223038" y="3000768"/>
          <a:ext cx="419684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2348943" y="3100891"/>
        <a:ext cx="293779" cy="300644"/>
      </dsp:txXfrm>
    </dsp:sp>
    <dsp:sp modelId="{EE302D22-7EAC-44A2-BE50-833916153138}">
      <dsp:nvSpPr>
        <dsp:cNvPr id="0" name=""/>
        <dsp:cNvSpPr/>
      </dsp:nvSpPr>
      <dsp:spPr>
        <a:xfrm>
          <a:off x="4621" y="2647228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模型上线</a:t>
          </a:r>
          <a:endParaRPr lang="zh-CN" sz="2000" kern="1200" dirty="0"/>
        </a:p>
      </dsp:txBody>
      <dsp:txXfrm>
        <a:off x="40127" y="2682734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61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514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876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284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。分词 知道怎么做的么 这个同学说的很对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。正则 </a:t>
            </a:r>
          </a:p>
        </p:txBody>
      </p:sp>
    </p:spTree>
    <p:extLst>
      <p:ext uri="{BB962C8B-B14F-4D97-AF65-F5344CB8AC3E}">
        <p14:creationId xmlns:p14="http://schemas.microsoft.com/office/powerpoint/2010/main" val="373627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740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45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32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79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 </a:t>
            </a:r>
            <a:r>
              <a:rPr lang="en-US" altLang="zh-CN" dirty="0"/>
              <a:t>baseline</a:t>
            </a:r>
          </a:p>
          <a:p>
            <a:r>
              <a:rPr lang="zh-CN" altLang="en-US" dirty="0"/>
              <a:t>平时工作时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 算法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31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 </a:t>
            </a:r>
            <a:r>
              <a:rPr lang="en-US" altLang="zh-CN" dirty="0"/>
              <a:t>baseline</a:t>
            </a:r>
          </a:p>
          <a:p>
            <a:r>
              <a:rPr lang="zh-CN" altLang="en-US" dirty="0"/>
              <a:t>平时工作时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 算法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3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13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2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248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233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75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Tx/>
              <a:buFontTx/>
              <a:buNone/>
              <a:defRPr sz="2400" b="1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 sz="1600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studio.baidu.com/aistudio/competition/detail/28" TargetMode="External"/><Relationship Id="rId5" Type="http://schemas.openxmlformats.org/officeDocument/2006/relationships/hyperlink" Target="http://ai.baidu.com/broad/download?dataset=dureader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1.05073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ajpurkar.github.io/SQuAD-explor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ctrTitle"/>
          </p:nvPr>
        </p:nvSpPr>
        <p:spPr>
          <a:xfrm>
            <a:off x="4183888" y="1301976"/>
            <a:ext cx="3824223" cy="2387601"/>
          </a:xfrm>
          <a:prstGeom prst="rect">
            <a:avLst/>
          </a:prstGeom>
        </p:spPr>
        <p:txBody>
          <a:bodyPr/>
          <a:lstStyle/>
          <a:p>
            <a:pPr>
              <a:defRPr sz="4100">
                <a:solidFill>
                  <a:srgbClr val="C00000"/>
                </a:solidFill>
              </a:defRPr>
            </a:pPr>
            <a:r>
              <a:rPr lang="zh-CN" altLang="en-US" sz="4100" b="1" dirty="0"/>
              <a:t>机器阅读理解</a:t>
            </a:r>
            <a:br>
              <a:rPr lang="en-US" altLang="zh-CN" sz="4100" b="1" dirty="0"/>
            </a:br>
            <a:r>
              <a:rPr dirty="0"/>
              <a:t>Lesson-0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zh-CN" altLang="en-US" sz="1800" dirty="0"/>
              <a:t>课程介绍与基础概念解析</a:t>
            </a:r>
            <a:endParaRPr dirty="0"/>
          </a:p>
        </p:txBody>
      </p:sp>
      <p:sp>
        <p:nvSpPr>
          <p:cNvPr id="12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410021" y="4638504"/>
            <a:ext cx="3371956" cy="1655761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rPr lang="zh-CN" altLang="en-US" dirty="0"/>
              <a:t>风老师</a:t>
            </a:r>
            <a:endParaRPr dirty="0"/>
          </a:p>
          <a:p>
            <a:pPr>
              <a:defRPr sz="1800"/>
            </a:pPr>
            <a:r>
              <a:rPr dirty="0"/>
              <a:t>20</a:t>
            </a:r>
            <a:r>
              <a:rPr lang="en-US" altLang="zh-CN" dirty="0"/>
              <a:t>20</a:t>
            </a:r>
            <a:r>
              <a:rPr dirty="0"/>
              <a:t>.</a:t>
            </a:r>
            <a:r>
              <a:rPr lang="en-US" dirty="0"/>
              <a:t>11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什么是自然语言处理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altLang="zh-CN" dirty="0"/>
              <a:t>Natural Language Processing</a:t>
            </a:r>
            <a:r>
              <a:rPr lang="zh-CN" altLang="en-US" dirty="0"/>
              <a:t>（</a:t>
            </a:r>
            <a:r>
              <a:rPr lang="en-US" altLang="zh-CN" dirty="0"/>
              <a:t>NLP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人工智能的分支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语言学、计算机科学、数学</a:t>
            </a:r>
            <a:endParaRPr lang="en-US" altLang="zh-CN" dirty="0"/>
          </a:p>
          <a:p>
            <a:pPr marL="0" indent="0">
              <a:lnSpc>
                <a:spcPct val="81000"/>
              </a:lnSpc>
              <a:buNone/>
            </a:pPr>
            <a:endParaRPr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E7B4B70-08B2-40E9-87A3-FA1406B3F8C3}"/>
              </a:ext>
            </a:extLst>
          </p:cNvPr>
          <p:cNvGrpSpPr/>
          <p:nvPr/>
        </p:nvGrpSpPr>
        <p:grpSpPr>
          <a:xfrm>
            <a:off x="6936881" y="3464506"/>
            <a:ext cx="2020453" cy="1212272"/>
            <a:chOff x="5661890" y="2647228"/>
            <a:chExt cx="2020453" cy="121227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DF422E0-FE2C-4D71-B299-2911C7AF0FF9}"/>
                </a:ext>
              </a:extLst>
            </p:cNvPr>
            <p:cNvSpPr/>
            <p:nvPr/>
          </p:nvSpPr>
          <p:spPr>
            <a:xfrm>
              <a:off x="5661890" y="2647228"/>
              <a:ext cx="2020453" cy="121227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632119"/>
                <a:satOff val="-14516"/>
                <a:lumOff val="-9804"/>
                <a:alphaOff val="0"/>
              </a:schemeClr>
            </a:fillRef>
            <a:effectRef idx="0">
              <a:schemeClr val="accent5">
                <a:hueOff val="-5632119"/>
                <a:satOff val="-14516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: 圆角 4">
              <a:extLst>
                <a:ext uri="{FF2B5EF4-FFF2-40B4-BE49-F238E27FC236}">
                  <a16:creationId xmlns:a16="http://schemas.microsoft.com/office/drawing/2014/main" id="{9FB54021-5CB4-4D52-A278-07ED2381103E}"/>
                </a:ext>
              </a:extLst>
            </p:cNvPr>
            <p:cNvSpPr txBox="1"/>
            <p:nvPr/>
          </p:nvSpPr>
          <p:spPr>
            <a:xfrm>
              <a:off x="5697396" y="2682734"/>
              <a:ext cx="1949441" cy="1141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0" kern="1200" dirty="0"/>
                <a:t>计算机系统</a:t>
              </a:r>
              <a:endParaRPr lang="zh-CN" sz="2400" kern="12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8096A30-5ECD-409B-A264-C47621E14132}"/>
              </a:ext>
            </a:extLst>
          </p:cNvPr>
          <p:cNvGrpSpPr/>
          <p:nvPr/>
        </p:nvGrpSpPr>
        <p:grpSpPr>
          <a:xfrm>
            <a:off x="2771107" y="3429000"/>
            <a:ext cx="2020453" cy="1212272"/>
            <a:chOff x="2833255" y="2647228"/>
            <a:chExt cx="2020453" cy="121227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74F9ABD-3C87-44FB-B4D1-4CE6DFD0BD1C}"/>
                </a:ext>
              </a:extLst>
            </p:cNvPr>
            <p:cNvSpPr/>
            <p:nvPr/>
          </p:nvSpPr>
          <p:spPr>
            <a:xfrm>
              <a:off x="2833255" y="2647228"/>
              <a:ext cx="2020453" cy="121227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FCDD368-A042-4E8F-ADAE-97A9A8FC10FC}"/>
                </a:ext>
              </a:extLst>
            </p:cNvPr>
            <p:cNvSpPr txBox="1"/>
            <p:nvPr/>
          </p:nvSpPr>
          <p:spPr>
            <a:xfrm>
              <a:off x="2868761" y="2682734"/>
              <a:ext cx="1949441" cy="1141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0" kern="1200" dirty="0"/>
                <a:t>自然语言</a:t>
              </a:r>
              <a:endParaRPr lang="zh-CN" sz="2400" kern="1200" dirty="0"/>
            </a:p>
          </p:txBody>
        </p:sp>
      </p:grp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CE9FCDDE-FE65-4609-A48B-32A3B775BF0F}"/>
              </a:ext>
            </a:extLst>
          </p:cNvPr>
          <p:cNvSpPr/>
          <p:nvPr/>
        </p:nvSpPr>
        <p:spPr>
          <a:xfrm>
            <a:off x="5197949" y="3682944"/>
            <a:ext cx="1332543" cy="733659"/>
          </a:xfrm>
          <a:prstGeom prst="left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40257465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NLP</a:t>
            </a:r>
            <a:r>
              <a:rPr lang="zh-CN" altLang="en-US" dirty="0"/>
              <a:t>四大基本任务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序列标注：分词、词性标注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分类任务：</a:t>
            </a:r>
            <a:r>
              <a:rPr lang="zh-CN" altLang="en-US" dirty="0">
                <a:solidFill>
                  <a:schemeClr val="tx1"/>
                </a:solidFill>
              </a:rPr>
              <a:t>文本分类</a:t>
            </a:r>
            <a:r>
              <a:rPr lang="zh-CN" altLang="en-US" dirty="0"/>
              <a:t>、情感分析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句子关系：问答系统、对话系统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生成任务：机器翻译、文章摘要</a:t>
            </a:r>
            <a:endParaRPr lang="en-US" altLang="zh-CN" dirty="0"/>
          </a:p>
          <a:p>
            <a:pPr>
              <a:lnSpc>
                <a:spcPct val="81000"/>
              </a:lnSpc>
            </a:pPr>
            <a:endParaRPr lang="en-US" dirty="0"/>
          </a:p>
          <a:p>
            <a:pPr>
              <a:lnSpc>
                <a:spcPct val="81000"/>
              </a:lnSpc>
            </a:pPr>
            <a:r>
              <a:rPr lang="en-US" altLang="zh-CN" dirty="0"/>
              <a:t>NLG &amp; NLU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353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阅读理解是什么？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通过阅读从文本中抽取信息并理解意义的过程</a:t>
            </a: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 marL="0" indent="0">
              <a:lnSpc>
                <a:spcPct val="81000"/>
              </a:lnSpc>
              <a:buNone/>
            </a:pP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小明在楼上，他的口袋里有一个苹果。</a:t>
            </a:r>
            <a:r>
              <a:rPr lang="en-US" altLang="zh-CN" dirty="0"/>
              <a:t>……</a:t>
            </a:r>
            <a:r>
              <a:rPr lang="zh-CN" altLang="en-US" dirty="0"/>
              <a:t>小明玩了一会，然后下楼了。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en-US" altLang="zh-CN" dirty="0"/>
              <a:t>Q</a:t>
            </a:r>
            <a:r>
              <a:rPr lang="zh-CN" altLang="en-US" dirty="0"/>
              <a:t>：苹果现在在哪？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949A7F-DB90-49B5-872F-2F1D52A5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40961"/>
            <a:ext cx="10058400" cy="22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47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机器阅读理解的定义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altLang="zh-CN" dirty="0"/>
              <a:t>Machine Reading Comprehension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MRC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en-US" altLang="zh-CN" dirty="0"/>
              <a:t>QA</a:t>
            </a:r>
            <a:r>
              <a:rPr lang="zh-CN" altLang="en-US" dirty="0"/>
              <a:t>问题的一个子集，含有</a:t>
            </a:r>
            <a:r>
              <a:rPr lang="en-US" altLang="zh-CN" dirty="0"/>
              <a:t>contexts</a:t>
            </a:r>
          </a:p>
          <a:p>
            <a:pPr>
              <a:lnSpc>
                <a:spcPct val="81000"/>
              </a:lnSpc>
            </a:pPr>
            <a:r>
              <a:rPr lang="zh-CN" altLang="en-US" dirty="0"/>
              <a:t>通过交互从书面文字中提取与构造文章语义的过程</a:t>
            </a: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FC19C9-E728-4B0F-A12F-C1CA22F9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353479"/>
            <a:ext cx="9334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143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典型的应用场景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4D33A-A1DB-4C72-9DC3-2B81CAD5E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90688"/>
            <a:ext cx="4284367" cy="1969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9050A6-F1F1-4B63-8284-5074F28DA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58" y="1690688"/>
            <a:ext cx="3886699" cy="31775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1D7DBF-243A-4740-B0A3-B6DB14352EE2}"/>
              </a:ext>
            </a:extLst>
          </p:cNvPr>
          <p:cNvSpPr txBox="1"/>
          <p:nvPr/>
        </p:nvSpPr>
        <p:spPr>
          <a:xfrm>
            <a:off x="1020535" y="4033157"/>
            <a:ext cx="518840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搜索引擎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机器问答</a:t>
            </a:r>
            <a:r>
              <a:rPr lang="en-US" altLang="zh-CN" dirty="0"/>
              <a:t>&amp;</a:t>
            </a:r>
            <a:r>
              <a:rPr lang="zh-CN" altLang="en-US" dirty="0"/>
              <a:t>智能客服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垂类：医疗、法律、金融、教育等领域</a:t>
            </a:r>
          </a:p>
        </p:txBody>
      </p:sp>
    </p:spTree>
    <p:extLst>
      <p:ext uri="{BB962C8B-B14F-4D97-AF65-F5344CB8AC3E}">
        <p14:creationId xmlns:p14="http://schemas.microsoft.com/office/powerpoint/2010/main" val="6384366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MRC</a:t>
            </a:r>
            <a:r>
              <a:rPr lang="zh-CN" altLang="en-US" dirty="0"/>
              <a:t>四大任务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>
                <a:solidFill>
                  <a:schemeClr val="tx1"/>
                </a:solidFill>
              </a:rPr>
              <a:t>完形填空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81000"/>
              </a:lnSpc>
            </a:pPr>
            <a:r>
              <a:rPr lang="zh-CN" altLang="en-US" dirty="0">
                <a:solidFill>
                  <a:schemeClr val="tx1"/>
                </a:solidFill>
              </a:rPr>
              <a:t>多项选择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81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答案抽取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81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自由回答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997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MRC——</a:t>
            </a:r>
            <a:r>
              <a:rPr lang="zh-CN" altLang="en-US" dirty="0"/>
              <a:t>完形填空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>
                <a:solidFill>
                  <a:schemeClr val="tx1"/>
                </a:solidFill>
              </a:rPr>
              <a:t>原文中除去若干关键词，需要模型填入正确的单词或短语。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B8FE18-FDDB-47FD-9267-1ED6CCA5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18" y="2490108"/>
            <a:ext cx="7853363" cy="17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33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MRC——</a:t>
            </a:r>
            <a:r>
              <a:rPr lang="zh-CN" altLang="en-US" dirty="0"/>
              <a:t>多项选择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>
                <a:solidFill>
                  <a:schemeClr val="tx1"/>
                </a:solidFill>
              </a:rPr>
              <a:t>模型需要从给定的若干选项中选出正确答案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A28904-0DD8-4B84-9DA5-B7D55A642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252662"/>
            <a:ext cx="9715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053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MRC——</a:t>
            </a:r>
            <a:r>
              <a:rPr lang="zh-CN" altLang="en-US" dirty="0"/>
              <a:t>答案抽取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>
                <a:solidFill>
                  <a:schemeClr val="tx1"/>
                </a:solidFill>
              </a:rPr>
              <a:t>回答限定是文章的一个子句，需要模型在文章中标注正确答案的起始和终止位置。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57D1E0-85FC-4BD2-8068-A7F02BFB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922814"/>
            <a:ext cx="95821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934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MRC——</a:t>
            </a:r>
            <a:r>
              <a:rPr lang="zh-CN" altLang="en-US" dirty="0"/>
              <a:t>自由回答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>
                <a:solidFill>
                  <a:schemeClr val="tx1"/>
                </a:solidFill>
              </a:rPr>
              <a:t>不限定模型生成答案的形式，允许模型自由生产数据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705500-747A-4D36-B14B-51637E7B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3082017"/>
            <a:ext cx="9315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29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目标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巩固自然语言处理相关的基础知识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了解经典的机器阅读理解算法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掌握阅读理解中的预训练模型算法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能够利用技术解决实际问题</a:t>
            </a:r>
            <a:r>
              <a:rPr lang="en-US" altLang="zh-CN" dirty="0"/>
              <a:t>——coding</a:t>
            </a:r>
          </a:p>
          <a:p>
            <a:pPr>
              <a:lnSpc>
                <a:spcPct val="81000"/>
              </a:lnSpc>
            </a:pPr>
            <a:r>
              <a:rPr lang="zh-CN" altLang="en-US" dirty="0"/>
              <a:t>知识可以进行迁移</a:t>
            </a: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59061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838200" y="4322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各任务相关数据集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完形填空：</a:t>
            </a:r>
            <a:endParaRPr lang="en-US" altLang="zh-CN" dirty="0"/>
          </a:p>
          <a:p>
            <a:pPr lvl="1">
              <a:lnSpc>
                <a:spcPct val="81000"/>
              </a:lnSpc>
            </a:pPr>
            <a:r>
              <a:rPr lang="en-US" altLang="zh-CN" sz="2400" dirty="0" err="1"/>
              <a:t>CNN&amp;Daily</a:t>
            </a:r>
            <a:r>
              <a:rPr lang="en-US" altLang="zh-CN" sz="2400" dirty="0"/>
              <a:t> Mail</a:t>
            </a:r>
          </a:p>
          <a:p>
            <a:pPr lvl="1">
              <a:lnSpc>
                <a:spcPct val="81000"/>
              </a:lnSpc>
            </a:pPr>
            <a:r>
              <a:rPr lang="en-US" altLang="zh-CN" sz="2400" dirty="0"/>
              <a:t>CBT</a:t>
            </a:r>
          </a:p>
          <a:p>
            <a:pPr>
              <a:lnSpc>
                <a:spcPct val="81000"/>
              </a:lnSpc>
            </a:pPr>
            <a:r>
              <a:rPr lang="zh-CN" altLang="en-US" dirty="0"/>
              <a:t>单项选择：</a:t>
            </a:r>
            <a:endParaRPr lang="en-US" altLang="zh-CN" dirty="0"/>
          </a:p>
          <a:p>
            <a:pPr lvl="1">
              <a:lnSpc>
                <a:spcPct val="81000"/>
              </a:lnSpc>
            </a:pPr>
            <a:r>
              <a:rPr lang="en-US" altLang="zh-CN" sz="2400" dirty="0"/>
              <a:t>MC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</a:p>
          <a:p>
            <a:pPr lvl="1">
              <a:lnSpc>
                <a:spcPct val="81000"/>
              </a:lnSpc>
            </a:pPr>
            <a:r>
              <a:rPr lang="en-US" altLang="zh-CN" sz="2400" dirty="0"/>
              <a:t>RACE</a:t>
            </a:r>
          </a:p>
          <a:p>
            <a:pPr>
              <a:lnSpc>
                <a:spcPct val="81000"/>
              </a:lnSpc>
            </a:pPr>
            <a:r>
              <a:rPr lang="zh-CN" altLang="en-US" dirty="0"/>
              <a:t>答案抽取：</a:t>
            </a:r>
            <a:endParaRPr lang="en-US" altLang="zh-CN" dirty="0"/>
          </a:p>
          <a:p>
            <a:pPr lvl="1">
              <a:lnSpc>
                <a:spcPct val="810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SQuAD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81000"/>
              </a:lnSpc>
            </a:pPr>
            <a:r>
              <a:rPr lang="en-US" altLang="zh-CN" sz="2400" dirty="0" err="1">
                <a:solidFill>
                  <a:schemeClr val="tx1"/>
                </a:solidFill>
              </a:rPr>
              <a:t>NewsQA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1000"/>
              </a:lnSpc>
            </a:pPr>
            <a:r>
              <a:rPr lang="zh-CN" altLang="en-US" dirty="0"/>
              <a:t>自由回答：</a:t>
            </a:r>
            <a:endParaRPr lang="en-US" altLang="zh-CN" dirty="0"/>
          </a:p>
          <a:p>
            <a:pPr lvl="1">
              <a:lnSpc>
                <a:spcPct val="81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MS MARCO</a:t>
            </a:r>
          </a:p>
          <a:p>
            <a:pPr lvl="1">
              <a:lnSpc>
                <a:spcPct val="810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DuReader</a:t>
            </a:r>
            <a:endParaRPr lang="en-US" altLang="zh-CN" dirty="0"/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47866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838200" y="4322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 err="1"/>
              <a:t>DuReader</a:t>
            </a:r>
            <a:r>
              <a:rPr lang="zh-CN" altLang="en-US" dirty="0"/>
              <a:t>数据集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C6F11-E129-4530-BB33-F2B1B66F4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7800"/>
            <a:ext cx="4848579" cy="2800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F1FE98-A421-463D-A146-3F344A493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30" y="2650921"/>
            <a:ext cx="5335562" cy="17795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E053740-1B9A-4E4C-80FE-C4AAC8AD8FEC}"/>
              </a:ext>
            </a:extLst>
          </p:cNvPr>
          <p:cNvSpPr/>
          <p:nvPr/>
        </p:nvSpPr>
        <p:spPr>
          <a:xfrm>
            <a:off x="873200" y="4698922"/>
            <a:ext cx="5501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http://ai.baidu.com/broad/download?dataset=dureader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B1CA6C-B2A8-4B3A-A93E-C42F8B168663}"/>
              </a:ext>
            </a:extLst>
          </p:cNvPr>
          <p:cNvSpPr/>
          <p:nvPr/>
        </p:nvSpPr>
        <p:spPr>
          <a:xfrm>
            <a:off x="873200" y="5240972"/>
            <a:ext cx="572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https://aistudio.baidu.com/aistudio/competition/detail/28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8182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838200" y="4322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 err="1"/>
              <a:t>DuReader</a:t>
            </a:r>
            <a:r>
              <a:rPr lang="zh-CN" altLang="en-US" dirty="0"/>
              <a:t>数据集</a:t>
            </a: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3ABB984-5179-475E-95FB-EB7A17C21CC4}"/>
              </a:ext>
            </a:extLst>
          </p:cNvPr>
          <p:cNvSpPr/>
          <p:nvPr/>
        </p:nvSpPr>
        <p:spPr>
          <a:xfrm>
            <a:off x="838200" y="1730489"/>
            <a:ext cx="10810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DuReader</a:t>
            </a:r>
            <a:r>
              <a:rPr lang="en-US" altLang="zh-CN" dirty="0"/>
              <a:t>: a Chinese Machine Reading Comprehension Dataset from Real-world Applications</a:t>
            </a:r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https://arxiv.org/abs/1711.05073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796789-4AB6-4BE3-804C-EE43BFC0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3" y="2753976"/>
            <a:ext cx="5641928" cy="17690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670462-4232-4E22-AF47-1DC608D71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638" y="2756421"/>
            <a:ext cx="4729162" cy="17665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708F6B-9497-4C5F-9EDE-CE04C5AB5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281" y="4903585"/>
            <a:ext cx="2821591" cy="16579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E80C13-0156-4878-812D-59AF75C5B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631" y="4625619"/>
            <a:ext cx="2035523" cy="19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873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838200" y="4322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 err="1"/>
              <a:t>SQuAD</a:t>
            </a:r>
            <a:r>
              <a:rPr lang="zh-CN" altLang="en-US" dirty="0"/>
              <a:t>数据集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altLang="zh-CN" dirty="0"/>
              <a:t>1.0</a:t>
            </a:r>
            <a:r>
              <a:rPr lang="zh-CN" altLang="en-US" dirty="0"/>
              <a:t>：</a:t>
            </a:r>
            <a:r>
              <a:rPr lang="en-US" altLang="zh-CN" dirty="0"/>
              <a:t>10w</a:t>
            </a:r>
            <a:r>
              <a:rPr lang="zh-CN" altLang="en-US" dirty="0"/>
              <a:t>可回答问题 区间式回答</a:t>
            </a:r>
            <a:endParaRPr lang="en-US" altLang="zh-CN" dirty="0"/>
          </a:p>
          <a:p>
            <a:pPr lvl="1">
              <a:lnSpc>
                <a:spcPct val="81000"/>
              </a:lnSpc>
            </a:pPr>
            <a:endParaRPr lang="en-US" altLang="zh-CN" sz="2400" dirty="0"/>
          </a:p>
          <a:p>
            <a:pPr>
              <a:lnSpc>
                <a:spcPct val="81000"/>
              </a:lnSpc>
            </a:pPr>
            <a:r>
              <a:rPr lang="en-US" altLang="zh-CN" dirty="0"/>
              <a:t>2.0</a:t>
            </a:r>
            <a:r>
              <a:rPr lang="zh-CN" altLang="en-US" dirty="0"/>
              <a:t>：</a:t>
            </a:r>
            <a:r>
              <a:rPr lang="en-US" altLang="zh-CN" dirty="0"/>
              <a:t>10w</a:t>
            </a:r>
            <a:r>
              <a:rPr lang="zh-CN" altLang="en-US" dirty="0"/>
              <a:t>可回答问题 </a:t>
            </a:r>
            <a:r>
              <a:rPr lang="en-US" altLang="zh-CN" dirty="0"/>
              <a:t>+5w</a:t>
            </a:r>
            <a:r>
              <a:rPr lang="zh-CN" altLang="en-US" dirty="0"/>
              <a:t>无答案问题</a:t>
            </a:r>
            <a:endParaRPr lang="en-US" altLang="zh-CN" dirty="0"/>
          </a:p>
          <a:p>
            <a:pPr lvl="1"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r>
              <a:rPr lang="en-US" altLang="zh-CN" dirty="0">
                <a:hlinkClick r:id="rId3"/>
              </a:rPr>
              <a:t>https://rajpurkar.github.io/SQuAD-explorer/</a:t>
            </a:r>
            <a:endParaRPr lang="en-US" altLang="zh-CN" dirty="0"/>
          </a:p>
          <a:p>
            <a:pPr>
              <a:lnSpc>
                <a:spcPct val="81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40430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838200" y="4322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机器阅读理解方法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特征</a:t>
            </a:r>
            <a:r>
              <a:rPr lang="en-US" altLang="zh-CN" dirty="0"/>
              <a:t>+</a:t>
            </a:r>
            <a:r>
              <a:rPr lang="zh-CN" altLang="en-US" dirty="0"/>
              <a:t>传统机器学习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en-US" altLang="zh-CN" dirty="0"/>
              <a:t>BERT</a:t>
            </a:r>
            <a:r>
              <a:rPr lang="zh-CN" altLang="en-US" dirty="0"/>
              <a:t>以前：各种神奇的</a:t>
            </a:r>
            <a:r>
              <a:rPr lang="en-US" altLang="zh-CN" dirty="0"/>
              <a:t>QA</a:t>
            </a:r>
            <a:r>
              <a:rPr lang="zh-CN" altLang="en-US" dirty="0"/>
              <a:t>架构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en-US" altLang="zh-CN" dirty="0"/>
              <a:t>BERT</a:t>
            </a:r>
            <a:r>
              <a:rPr lang="zh-CN" altLang="en-US" dirty="0"/>
              <a:t>以后：预训练</a:t>
            </a:r>
            <a:r>
              <a:rPr lang="en-US" altLang="zh-CN" dirty="0"/>
              <a:t>+</a:t>
            </a:r>
            <a:r>
              <a:rPr lang="zh-CN" altLang="en-US" dirty="0"/>
              <a:t>微调</a:t>
            </a:r>
            <a:r>
              <a:rPr lang="en-US" altLang="zh-CN" dirty="0"/>
              <a:t>+trick</a:t>
            </a:r>
          </a:p>
          <a:p>
            <a:pPr>
              <a:lnSpc>
                <a:spcPct val="81000"/>
              </a:lnSpc>
            </a:pPr>
            <a:endParaRPr lang="en-US" altLang="zh-CN" dirty="0"/>
          </a:p>
          <a:p>
            <a:pPr>
              <a:lnSpc>
                <a:spcPct val="81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7375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4380588" y="965198"/>
            <a:ext cx="6766077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lang="en-US" altLang="zh-CN" dirty="0"/>
              <a:t>3/4</a:t>
            </a:r>
            <a:r>
              <a:rPr lang="zh-CN" altLang="en-US" dirty="0"/>
              <a:t>机器阅读理解架构</a:t>
            </a:r>
            <a:endParaRPr dirty="0"/>
          </a:p>
        </p:txBody>
      </p:sp>
      <p:sp>
        <p:nvSpPr>
          <p:cNvPr id="135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49789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1972-DAE1-40A9-AD5B-27BE018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7A74D2-F87A-4E4C-AD3D-6DC13AEEC5A6}"/>
              </a:ext>
            </a:extLst>
          </p:cNvPr>
          <p:cNvSpPr/>
          <p:nvPr/>
        </p:nvSpPr>
        <p:spPr>
          <a:xfrm>
            <a:off x="6098042" y="5262430"/>
            <a:ext cx="14491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sz="1400" dirty="0"/>
              <a:t>Embedding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14EC8A-C6E0-4DD0-BC0E-B1C93CE07BA1}"/>
              </a:ext>
            </a:extLst>
          </p:cNvPr>
          <p:cNvSpPr/>
          <p:nvPr/>
        </p:nvSpPr>
        <p:spPr>
          <a:xfrm>
            <a:off x="3829731" y="5262431"/>
            <a:ext cx="14491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Embedding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67B772-8C7A-4ED6-855B-4148AF5502B4}"/>
              </a:ext>
            </a:extLst>
          </p:cNvPr>
          <p:cNvSpPr/>
          <p:nvPr/>
        </p:nvSpPr>
        <p:spPr>
          <a:xfrm>
            <a:off x="3829731" y="4305850"/>
            <a:ext cx="14491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Feature Extraction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51FFE6-13AF-459A-B089-500A8BABEC66}"/>
              </a:ext>
            </a:extLst>
          </p:cNvPr>
          <p:cNvSpPr/>
          <p:nvPr/>
        </p:nvSpPr>
        <p:spPr>
          <a:xfrm>
            <a:off x="6098042" y="4305849"/>
            <a:ext cx="14491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sz="1400" dirty="0"/>
              <a:t>Feature Extraction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071D06-23AB-42C1-9951-5F5290A46DA2}"/>
              </a:ext>
            </a:extLst>
          </p:cNvPr>
          <p:cNvSpPr/>
          <p:nvPr/>
        </p:nvSpPr>
        <p:spPr>
          <a:xfrm>
            <a:off x="4971370" y="3241545"/>
            <a:ext cx="1449160" cy="52321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Context-Query Interaction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9502F1-2564-4769-B349-1BF86DA86D27}"/>
              </a:ext>
            </a:extLst>
          </p:cNvPr>
          <p:cNvSpPr/>
          <p:nvPr/>
        </p:nvSpPr>
        <p:spPr>
          <a:xfrm>
            <a:off x="4971370" y="2392684"/>
            <a:ext cx="14491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Answer Prediction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1267ADA-81A2-4B74-994E-9B99A4F826B6}"/>
              </a:ext>
            </a:extLst>
          </p:cNvPr>
          <p:cNvSpPr/>
          <p:nvPr/>
        </p:nvSpPr>
        <p:spPr>
          <a:xfrm>
            <a:off x="4080782" y="5885468"/>
            <a:ext cx="947058" cy="340517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Context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960C0C0-5532-4599-9398-3946DB75A051}"/>
              </a:ext>
            </a:extLst>
          </p:cNvPr>
          <p:cNvSpPr/>
          <p:nvPr/>
        </p:nvSpPr>
        <p:spPr>
          <a:xfrm>
            <a:off x="5222421" y="1557506"/>
            <a:ext cx="947058" cy="340517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Answer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861A17A-6470-4D5F-9AC5-961F649A8F8B}"/>
              </a:ext>
            </a:extLst>
          </p:cNvPr>
          <p:cNvSpPr/>
          <p:nvPr/>
        </p:nvSpPr>
        <p:spPr>
          <a:xfrm>
            <a:off x="6349093" y="5891458"/>
            <a:ext cx="947058" cy="340517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Question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D03018-66BC-416C-B1CD-C911D39721CD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4554311" y="5570206"/>
            <a:ext cx="0" cy="31526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A2BE3EB-1C1B-42F7-A84B-D76A2411F5ED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4554311" y="4613625"/>
            <a:ext cx="0" cy="64880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28614D7-02F4-4A10-92F9-4177AC4CD5ED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4554311" y="3764763"/>
            <a:ext cx="1141639" cy="54108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E66DF26-9F3F-4FD8-8A94-FCE11C5D1E82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5695950" y="3764763"/>
            <a:ext cx="1126672" cy="54108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AA5D160-C7BD-4A20-934C-A053A510F182}"/>
              </a:ext>
            </a:extLst>
          </p:cNvPr>
          <p:cNvCxnSpPr>
            <a:stCxn id="3" idx="0"/>
            <a:endCxn id="6" idx="2"/>
          </p:cNvCxnSpPr>
          <p:nvPr/>
        </p:nvCxnSpPr>
        <p:spPr>
          <a:xfrm flipV="1">
            <a:off x="6822622" y="4613624"/>
            <a:ext cx="0" cy="64880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7FC77FC-C6D9-434B-9774-9FAF0CCAC919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flipV="1">
            <a:off x="6822622" y="5570205"/>
            <a:ext cx="0" cy="32125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6D5905-49E9-410E-84D7-1811C5ACDED6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5695950" y="2700459"/>
            <a:ext cx="0" cy="54108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E296DFB-D017-4E18-AF5D-F350092F28E7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5695950" y="1898023"/>
            <a:ext cx="0" cy="49466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6086298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F66AE-DA02-43A7-A525-03194115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E9D34-5404-428D-8A49-62FA7A997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One-hot</a:t>
            </a:r>
          </a:p>
          <a:p>
            <a:r>
              <a:rPr lang="en-US" altLang="zh-CN" dirty="0"/>
              <a:t>Word2vec </a:t>
            </a:r>
          </a:p>
          <a:p>
            <a:r>
              <a:rPr lang="en-US" altLang="zh-CN" dirty="0"/>
              <a:t>Elmo</a:t>
            </a:r>
          </a:p>
          <a:p>
            <a:r>
              <a:rPr lang="en-US" altLang="zh-CN" dirty="0"/>
              <a:t>BERT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630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F66AE-DA02-43A7-A525-03194115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Extraction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E9D34-5404-428D-8A49-62FA7A997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</a:p>
          <a:p>
            <a:r>
              <a:rPr lang="en-US" altLang="zh-CN" dirty="0"/>
              <a:t>RNN</a:t>
            </a:r>
          </a:p>
          <a:p>
            <a:r>
              <a:rPr lang="en-US" altLang="zh-CN" dirty="0"/>
              <a:t>Transformer</a:t>
            </a:r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22269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F66AE-DA02-43A7-A525-03194115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Context-Query Interaction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E9D34-5404-428D-8A49-62FA7A997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注意力机制</a:t>
            </a:r>
          </a:p>
        </p:txBody>
      </p:sp>
    </p:spTree>
    <p:extLst>
      <p:ext uri="{BB962C8B-B14F-4D97-AF65-F5344CB8AC3E}">
        <p14:creationId xmlns:p14="http://schemas.microsoft.com/office/powerpoint/2010/main" val="19460225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课程及时间安排</a:t>
            </a:r>
          </a:p>
          <a:p>
            <a:pPr>
              <a:lnSpc>
                <a:spcPct val="81000"/>
              </a:lnSpc>
            </a:pPr>
            <a:r>
              <a:rPr lang="zh-CN" altLang="en-US" dirty="0"/>
              <a:t>机器阅读理解介绍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机器阅读理解模型架构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en-US" altLang="zh-CN" dirty="0"/>
              <a:t>NLP</a:t>
            </a:r>
            <a:r>
              <a:rPr lang="zh-CN" altLang="en-US" dirty="0"/>
              <a:t>数据处理基础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20990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F66AE-DA02-43A7-A525-03194115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 Prediction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E9D34-5404-428D-8A49-62FA7A997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Word predictor</a:t>
            </a:r>
          </a:p>
          <a:p>
            <a:r>
              <a:rPr lang="en-US" altLang="zh-CN" dirty="0"/>
              <a:t>Option predictor</a:t>
            </a:r>
          </a:p>
          <a:p>
            <a:r>
              <a:rPr lang="en-US" altLang="zh-CN" dirty="0"/>
              <a:t>Span extractor</a:t>
            </a:r>
          </a:p>
          <a:p>
            <a:r>
              <a:rPr lang="en-US" altLang="zh-CN" dirty="0"/>
              <a:t>Answer generator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64689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F66AE-DA02-43A7-A525-03194115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E9D34-5404-428D-8A49-62FA7A997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哪个模块最重要？</a:t>
            </a:r>
            <a:endParaRPr lang="en-US" altLang="zh-CN" dirty="0"/>
          </a:p>
          <a:p>
            <a:r>
              <a:rPr lang="zh-CN" altLang="en-US" dirty="0"/>
              <a:t>为什么要设计无答案问题？</a:t>
            </a:r>
            <a:endParaRPr lang="en-US" altLang="zh-CN" dirty="0"/>
          </a:p>
          <a:p>
            <a:r>
              <a:rPr lang="zh-CN" altLang="en-US" dirty="0"/>
              <a:t>按照现有的知识 对于无答案问题有什么好的思路？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92639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F66AE-DA02-43A7-A525-03194115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评测指标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E9D34-5404-428D-8A49-62FA7A997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Accuracy</a:t>
            </a:r>
          </a:p>
          <a:p>
            <a:r>
              <a:rPr lang="en-US" altLang="zh-CN" dirty="0"/>
              <a:t>F1</a:t>
            </a:r>
          </a:p>
          <a:p>
            <a:r>
              <a:rPr lang="en-US" altLang="zh-CN" dirty="0"/>
              <a:t>Rouge-L</a:t>
            </a:r>
          </a:p>
          <a:p>
            <a:r>
              <a:rPr lang="en-US" altLang="zh-CN" dirty="0"/>
              <a:t>BLEU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34535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F66AE-DA02-43A7-A525-03194115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评测指标</a:t>
            </a:r>
            <a:r>
              <a:rPr lang="en-US" altLang="zh-CN" dirty="0"/>
              <a:t>-Accuracy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E9D34-5404-428D-8A49-62FA7A997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Accuracy</a:t>
            </a:r>
          </a:p>
          <a:p>
            <a:r>
              <a:rPr lang="zh-CN" altLang="en-US" dirty="0"/>
              <a:t>一共</a:t>
            </a:r>
            <a:r>
              <a:rPr lang="en-US" altLang="zh-CN" dirty="0"/>
              <a:t>m</a:t>
            </a:r>
            <a:r>
              <a:rPr lang="zh-CN" altLang="en-US" dirty="0"/>
              <a:t>个问题答对了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C14136-BFE7-4933-95D4-8C6B70CE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3481502"/>
            <a:ext cx="38195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6925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F66AE-DA02-43A7-A525-03194115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评测指标</a:t>
            </a:r>
            <a:r>
              <a:rPr lang="en-US" altLang="zh-CN" dirty="0"/>
              <a:t>-F1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E9D34-5404-428D-8A49-62FA7A997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9A4DC-1716-45DA-B0C9-3F41C874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04" y="2237816"/>
            <a:ext cx="5094514" cy="9536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BE6029-5F0B-4188-AC14-DAA85DEF2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704" y="3706587"/>
            <a:ext cx="2200928" cy="1424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68D506-4846-4ED1-8224-D50B24478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5" y="3837895"/>
            <a:ext cx="33909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2772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F66AE-DA02-43A7-A525-03194115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评测指标</a:t>
            </a:r>
            <a:r>
              <a:rPr lang="en-US" altLang="zh-CN" dirty="0"/>
              <a:t>-Rouge-L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E9D34-5404-428D-8A49-62FA7A997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Rouge-L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9A5C15-8F01-4000-9922-506964D9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14" y="2713945"/>
            <a:ext cx="3387072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2746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F66AE-DA02-43A7-A525-03194115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评测指标</a:t>
            </a:r>
            <a:r>
              <a:rPr lang="en-US" altLang="zh-CN" dirty="0"/>
              <a:t>-BLEU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E9D34-5404-428D-8A49-62FA7A997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BLEU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934142-F1A1-40A8-807C-3011E86E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8" y="2423432"/>
            <a:ext cx="6245679" cy="11910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D745CB-09A9-425A-B96A-47B8E35B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664" y="3798434"/>
            <a:ext cx="2266950" cy="9078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9637FA-7318-43BC-96D9-BBEFB1654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824" y="5333020"/>
            <a:ext cx="3399746" cy="8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3507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4380588" y="965198"/>
            <a:ext cx="6766077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lang="en-US" altLang="zh-CN" dirty="0"/>
              <a:t>4/4</a:t>
            </a:r>
            <a:r>
              <a:rPr lang="zh-CN" altLang="en-US" dirty="0"/>
              <a:t>自然语言处理基础</a:t>
            </a:r>
            <a:endParaRPr dirty="0"/>
          </a:p>
        </p:txBody>
      </p:sp>
      <p:sp>
        <p:nvSpPr>
          <p:cNvPr id="135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08107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NLP</a:t>
            </a:r>
            <a:r>
              <a:rPr lang="zh-CN" altLang="en-US" dirty="0"/>
              <a:t>相关任务的基本流程</a:t>
            </a:r>
            <a:endParaRPr lang="zh-CN" altLang="zh-CN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51325F14-C0D9-4141-A036-4234EC0B4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06030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35301216-468B-4AE5-8F41-53B06C0000FD}"/>
              </a:ext>
            </a:extLst>
          </p:cNvPr>
          <p:cNvSpPr/>
          <p:nvPr/>
        </p:nvSpPr>
        <p:spPr>
          <a:xfrm rot="16200000">
            <a:off x="7310869" y="3683289"/>
            <a:ext cx="428336" cy="501072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F82574-9464-4F65-8B14-86D813AC3A90}"/>
              </a:ext>
            </a:extLst>
          </p:cNvPr>
          <p:cNvSpPr/>
          <p:nvPr/>
        </p:nvSpPr>
        <p:spPr>
          <a:xfrm>
            <a:off x="6299710" y="2030979"/>
            <a:ext cx="2403172" cy="1787445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31C561-9759-4EBD-8744-C2717B0F1EB1}"/>
              </a:ext>
            </a:extLst>
          </p:cNvPr>
          <p:cNvSpPr/>
          <p:nvPr/>
        </p:nvSpPr>
        <p:spPr>
          <a:xfrm>
            <a:off x="6109170" y="1857224"/>
            <a:ext cx="5562534" cy="3943683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1973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1972-DAE1-40A9-AD5B-27BE018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文本获取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D0A01-C13A-4A59-A406-E7509ED9E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整理好的数据（比赛、开源）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人工标注（时间成本、人力成本、标注量级）</a:t>
            </a:r>
            <a:endParaRPr lang="en-US" altLang="zh-CN" dirty="0"/>
          </a:p>
          <a:p>
            <a:r>
              <a:rPr lang="zh-CN" altLang="en-US" dirty="0"/>
              <a:t>用户标注（行为数据、调查问卷）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互联网收集后清洗（其他网站）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88384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4380588" y="965198"/>
            <a:ext cx="6766077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lang="en-US" altLang="zh-CN" dirty="0"/>
              <a:t>1/4</a:t>
            </a:r>
            <a:r>
              <a:rPr lang="zh-CN" altLang="en-US" dirty="0"/>
              <a:t>课程及时间安排</a:t>
            </a:r>
            <a:endParaRPr dirty="0"/>
          </a:p>
        </p:txBody>
      </p:sp>
      <p:sp>
        <p:nvSpPr>
          <p:cNvPr id="135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1972-DAE1-40A9-AD5B-27BE018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文本预处理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D0A01-C13A-4A59-A406-E7509ED9E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去除冗余字符标记（正则表达式）</a:t>
            </a:r>
            <a:endParaRPr lang="en-US" altLang="zh-CN" dirty="0"/>
          </a:p>
          <a:p>
            <a:r>
              <a:rPr lang="zh-CN" altLang="en-US" dirty="0"/>
              <a:t>分词（</a:t>
            </a:r>
            <a:r>
              <a:rPr lang="en-US" altLang="zh-CN" dirty="0" err="1"/>
              <a:t>jieba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单词处理（英文：大写</a:t>
            </a:r>
            <a:r>
              <a:rPr lang="en-US" altLang="zh-CN" dirty="0"/>
              <a:t>-&gt;</a:t>
            </a:r>
            <a:r>
              <a:rPr lang="zh-CN" altLang="en-US" dirty="0"/>
              <a:t>小写，单词还原，同义词扩展）</a:t>
            </a:r>
            <a:endParaRPr lang="en-US" altLang="zh-CN" dirty="0"/>
          </a:p>
          <a:p>
            <a:r>
              <a:rPr lang="zh-CN" altLang="en-US" dirty="0"/>
              <a:t>去除停用词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319046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1972-DAE1-40A9-AD5B-27BE018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文本预处理（保护词、同义词与停止词）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D0A01-C13A-4A59-A406-E7509ED9E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保护词应用于分词模块：开课吧，后厂理工学院</a:t>
            </a:r>
            <a:endParaRPr lang="en-US" altLang="zh-CN" dirty="0"/>
          </a:p>
          <a:p>
            <a:r>
              <a:rPr lang="zh-CN" altLang="en-US" dirty="0"/>
              <a:t>同义词用于分词后的语料扩展：扩展</a:t>
            </a:r>
            <a:r>
              <a:rPr lang="en-US" altLang="zh-CN" dirty="0"/>
              <a:t>-&gt;</a:t>
            </a:r>
            <a:r>
              <a:rPr lang="zh-CN" altLang="en-US" dirty="0"/>
              <a:t>扩充</a:t>
            </a:r>
            <a:endParaRPr lang="en-US" altLang="zh-CN" dirty="0"/>
          </a:p>
          <a:p>
            <a:r>
              <a:rPr lang="zh-CN" altLang="en-US" dirty="0"/>
              <a:t>停止词用于去除干扰信息，提取主要信息：的， 么， 了</a:t>
            </a:r>
            <a:r>
              <a:rPr lang="en-US" altLang="zh-CN" dirty="0"/>
              <a:t>…..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56712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1972-DAE1-40A9-AD5B-27BE018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altLang="zh-C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16E7C1-63C2-4B72-A49F-856131B83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Shanshan Liu, Xin Zhang, Sheng Zhang, et al. </a:t>
            </a:r>
            <a:r>
              <a:rPr lang="en-US" altLang="zh-CN" b="1" dirty="0"/>
              <a:t>Neural Machine Reading Comprehension: Methods and Trends</a:t>
            </a:r>
            <a:endParaRPr lang="en-US" altLang="zh-CN" dirty="0"/>
          </a:p>
          <a:p>
            <a:pPr lvl="1"/>
            <a:r>
              <a:rPr lang="en-US" altLang="zh-CN" dirty="0"/>
              <a:t>https://arxiv.org/pdf/1907.01118.pdf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52823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1972-DAE1-40A9-AD5B-27BE018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16E7C1-63C2-4B72-A49F-856131B83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课程介绍与安排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阅读理解初窥门径：综述</a:t>
            </a:r>
            <a:r>
              <a:rPr lang="en-US" altLang="zh-CN" dirty="0"/>
              <a:t>+</a:t>
            </a:r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62773972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9"/>
          <p:cNvSpPr/>
          <p:nvPr/>
        </p:nvSpPr>
        <p:spPr>
          <a:xfrm>
            <a:off x="0" y="3726"/>
            <a:ext cx="5614877" cy="6858001"/>
          </a:xfrm>
          <a:prstGeom prst="rect">
            <a:avLst/>
          </a:prstGeom>
          <a:gradFill>
            <a:gsLst>
              <a:gs pos="0">
                <a:schemeClr val="accent1"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rgbClr val="AFABAB"/>
              </a:gs>
              <a:gs pos="100000">
                <a:srgbClr val="AFABAB"/>
              </a:gs>
            </a:gsLst>
            <a:lin ang="4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8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6065131" y="401478"/>
            <a:ext cx="4977977" cy="14540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rPr lang="zh-CN" altLang="en-US" dirty="0"/>
              <a:t>作业</a:t>
            </a:r>
            <a:br>
              <a:rPr lang="en-US" altLang="zh-CN" dirty="0"/>
            </a:br>
            <a:r>
              <a:rPr lang="zh-CN" altLang="zh-CN" dirty="0"/>
              <a:t>（</a:t>
            </a:r>
            <a:r>
              <a:rPr lang="en-US" altLang="zh-CN" dirty="0"/>
              <a:t>HOMEWORK</a:t>
            </a:r>
            <a:r>
              <a:rPr lang="zh-CN" altLang="zh-CN" dirty="0"/>
              <a:t>）</a:t>
            </a:r>
            <a:endParaRPr dirty="0"/>
          </a:p>
        </p:txBody>
      </p:sp>
      <p:sp>
        <p:nvSpPr>
          <p:cNvPr id="191" name="Freeform 62"/>
          <p:cNvSpPr/>
          <p:nvPr/>
        </p:nvSpPr>
        <p:spPr>
          <a:xfrm>
            <a:off x="-1" y="738618"/>
            <a:ext cx="5000440" cy="5400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35" y="0"/>
                </a:moveTo>
                <a:cubicBezTo>
                  <a:pt x="16377" y="0"/>
                  <a:pt x="21600" y="4835"/>
                  <a:pt x="21600" y="10800"/>
                </a:cubicBezTo>
                <a:cubicBezTo>
                  <a:pt x="21600" y="16765"/>
                  <a:pt x="16377" y="21600"/>
                  <a:pt x="9935" y="21600"/>
                </a:cubicBezTo>
                <a:cubicBezTo>
                  <a:pt x="5908" y="21600"/>
                  <a:pt x="2358" y="19711"/>
                  <a:pt x="262" y="16838"/>
                </a:cubicBezTo>
                <a:lnTo>
                  <a:pt x="0" y="16439"/>
                </a:lnTo>
                <a:lnTo>
                  <a:pt x="0" y="5161"/>
                </a:lnTo>
                <a:lnTo>
                  <a:pt x="262" y="4762"/>
                </a:lnTo>
                <a:cubicBezTo>
                  <a:pt x="2358" y="1889"/>
                  <a:pt x="5908" y="0"/>
                  <a:pt x="9935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BDC5D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92" name="Graphic 6" descr="Graphic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54" y="1629088"/>
            <a:ext cx="3620021" cy="3620022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094103" y="2257006"/>
            <a:ext cx="6038903" cy="274546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见详细作业说明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85674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35EDC6-84A1-4EFA-8E14-7927CA118F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4695" y="302917"/>
            <a:ext cx="4395476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课程结构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C6ED-3876-4F02-80B3-9AD38B223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共八节课，每节课三小时，分</a:t>
            </a:r>
            <a:r>
              <a:rPr lang="en-US" altLang="zh-CN" dirty="0"/>
              <a:t>3</a:t>
            </a:r>
            <a:r>
              <a:rPr lang="zh-CN" altLang="en-US" dirty="0"/>
              <a:t>小节课</a:t>
            </a:r>
            <a:endParaRPr lang="en-US" altLang="zh-CN" dirty="0"/>
          </a:p>
          <a:p>
            <a:pPr lvl="1">
              <a:lnSpc>
                <a:spcPct val="81000"/>
              </a:lnSpc>
            </a:pPr>
            <a:r>
              <a:rPr lang="zh-CN" altLang="en-US" sz="2000" dirty="0"/>
              <a:t>课程介绍与基础概念解析</a:t>
            </a:r>
            <a:endParaRPr lang="en-US" altLang="zh-CN" sz="2000" dirty="0"/>
          </a:p>
          <a:p>
            <a:pPr lvl="1">
              <a:lnSpc>
                <a:spcPct val="81000"/>
              </a:lnSpc>
            </a:pPr>
            <a:r>
              <a:rPr lang="zh-CN" altLang="en-US" sz="2000" dirty="0"/>
              <a:t>常见的机器阅读理解模型（一）</a:t>
            </a:r>
            <a:endParaRPr lang="en-US" altLang="zh-CN" sz="2000" dirty="0"/>
          </a:p>
          <a:p>
            <a:pPr lvl="1">
              <a:lnSpc>
                <a:spcPct val="81000"/>
              </a:lnSpc>
            </a:pPr>
            <a:r>
              <a:rPr lang="zh-CN" altLang="en-US" sz="2000" dirty="0"/>
              <a:t>常见的机器阅读理解模型（二）</a:t>
            </a:r>
            <a:endParaRPr lang="en-US" altLang="zh-CN" sz="2000" dirty="0"/>
          </a:p>
          <a:p>
            <a:pPr lvl="1">
              <a:lnSpc>
                <a:spcPct val="81000"/>
              </a:lnSpc>
            </a:pPr>
            <a:r>
              <a:rPr lang="en-US" altLang="zh-CN" sz="2000" dirty="0"/>
              <a:t>BERT</a:t>
            </a:r>
            <a:r>
              <a:rPr lang="zh-CN" altLang="en-US" sz="2000" dirty="0"/>
              <a:t>与机器阅读理解</a:t>
            </a:r>
            <a:endParaRPr lang="en-US" altLang="zh-CN" sz="2000" dirty="0"/>
          </a:p>
          <a:p>
            <a:pPr lvl="1">
              <a:lnSpc>
                <a:spcPct val="81000"/>
              </a:lnSpc>
            </a:pPr>
            <a:r>
              <a:rPr lang="zh-CN" altLang="en-US" sz="2000" dirty="0"/>
              <a:t>其他预训练语言模型与阅读理解</a:t>
            </a:r>
            <a:endParaRPr lang="en-US" altLang="zh-CN" sz="2000" dirty="0"/>
          </a:p>
          <a:p>
            <a:pPr lvl="1">
              <a:lnSpc>
                <a:spcPct val="81000"/>
              </a:lnSpc>
            </a:pPr>
            <a:r>
              <a:rPr lang="zh-CN" altLang="en-US" sz="2000" dirty="0"/>
              <a:t>基于预训练模型与其他策略扩展的阅读理解模型</a:t>
            </a:r>
            <a:endParaRPr lang="en-US" altLang="zh-CN" sz="2000" dirty="0"/>
          </a:p>
          <a:p>
            <a:pPr lvl="1">
              <a:lnSpc>
                <a:spcPct val="81000"/>
              </a:lnSpc>
            </a:pPr>
            <a:r>
              <a:rPr lang="zh-CN" altLang="en-US" sz="2000" dirty="0"/>
              <a:t>模型集成、优化及部署</a:t>
            </a:r>
            <a:endParaRPr lang="en-US" altLang="zh-CN" sz="2000" dirty="0"/>
          </a:p>
          <a:p>
            <a:pPr lvl="1">
              <a:lnSpc>
                <a:spcPct val="81000"/>
              </a:lnSpc>
            </a:pPr>
            <a:r>
              <a:rPr lang="zh-CN" altLang="en-US" sz="2000" dirty="0"/>
              <a:t>课程总结与</a:t>
            </a:r>
            <a:r>
              <a:rPr lang="en-US" altLang="zh-CN" sz="2000" dirty="0"/>
              <a:t>NLP</a:t>
            </a:r>
            <a:r>
              <a:rPr lang="zh-CN" altLang="en-US" sz="2000" dirty="0"/>
              <a:t>面试指导</a:t>
            </a:r>
            <a:endParaRPr lang="en-US" altLang="zh-CN" sz="2000" dirty="0"/>
          </a:p>
          <a:p>
            <a:pPr>
              <a:lnSpc>
                <a:spcPct val="81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2330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35EDC6-84A1-4EFA-8E14-7927CA118F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4695" y="302917"/>
            <a:ext cx="4395476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技术路线</a:t>
            </a:r>
            <a:endParaRPr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5217607-E63B-43E6-9F25-F8D980AD1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495978"/>
              </p:ext>
            </p:extLst>
          </p:nvPr>
        </p:nvGraphicFramePr>
        <p:xfrm>
          <a:off x="838199" y="1690689"/>
          <a:ext cx="10685689" cy="1558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B47C143-84D3-4516-9239-1C96FF3F7098}"/>
              </a:ext>
            </a:extLst>
          </p:cNvPr>
          <p:cNvSpPr txBox="1"/>
          <p:nvPr/>
        </p:nvSpPr>
        <p:spPr>
          <a:xfrm>
            <a:off x="1009720" y="3313553"/>
            <a:ext cx="174572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模块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评测方法</a:t>
            </a:r>
            <a:r>
              <a:rPr lang="en-US" altLang="zh-CN" dirty="0"/>
              <a:t>&amp;</a:t>
            </a:r>
            <a:r>
              <a:rPr lang="zh-CN" altLang="en-US" dirty="0"/>
              <a:t>指标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2ABAB9-A6A2-4ED5-A1C0-CA387F365746}"/>
              </a:ext>
            </a:extLst>
          </p:cNvPr>
          <p:cNvSpPr txBox="1"/>
          <p:nvPr/>
        </p:nvSpPr>
        <p:spPr>
          <a:xfrm>
            <a:off x="3942060" y="3311596"/>
            <a:ext cx="1745727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Attention</a:t>
            </a:r>
            <a:endParaRPr lang="en-US" altLang="zh-CN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Memory Networ</a:t>
            </a:r>
            <a:r>
              <a:rPr lang="en-US" altLang="zh-CN" dirty="0"/>
              <a:t>k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  <a:r>
              <a:rPr lang="en-US" altLang="zh-CN" dirty="0"/>
              <a:t>ert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Ernie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  <a:r>
              <a:rPr lang="en-US" altLang="zh-CN" dirty="0" err="1"/>
              <a:t>LBert</a:t>
            </a:r>
            <a:endParaRPr lang="en-US" altLang="zh-CN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RoBERTa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D65C51-6DB2-4008-90F6-95D9E4582E78}"/>
              </a:ext>
            </a:extLst>
          </p:cNvPr>
          <p:cNvSpPr txBox="1"/>
          <p:nvPr/>
        </p:nvSpPr>
        <p:spPr>
          <a:xfrm>
            <a:off x="6792756" y="3311595"/>
            <a:ext cx="1745727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dirty="0"/>
              <a:t>Attentive Reader</a:t>
            </a:r>
          </a:p>
          <a:p>
            <a:pPr algn="ctr"/>
            <a:r>
              <a:rPr lang="en-US" altLang="zh-CN" dirty="0"/>
              <a:t>Impatient Reader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Bi-DAF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R-Net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S-Net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FusionNet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QA-Net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Retro-Reader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……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452598-C524-4AF4-8F35-C1DD69AE18AE}"/>
              </a:ext>
            </a:extLst>
          </p:cNvPr>
          <p:cNvSpPr txBox="1"/>
          <p:nvPr/>
        </p:nvSpPr>
        <p:spPr>
          <a:xfrm>
            <a:off x="9643452" y="3307727"/>
            <a:ext cx="1745727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Tricks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Model Ensemble</a:t>
            </a:r>
          </a:p>
          <a:p>
            <a:pPr algn="ctr"/>
            <a:r>
              <a:rPr lang="en-US" altLang="zh-CN" dirty="0"/>
              <a:t>Distillation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模型部署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面试指导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8714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CE4E-8CF9-45C1-81D7-3CB761E7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课程说明与要求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95229-397A-41DA-AD3B-A94C742B4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框架不限：</a:t>
            </a:r>
            <a:r>
              <a:rPr lang="en-US" altLang="zh-CN" dirty="0" err="1"/>
              <a:t>tensorflow</a:t>
            </a:r>
            <a:r>
              <a:rPr lang="en-US" altLang="zh-CN" dirty="0"/>
              <a:t>  </a:t>
            </a:r>
            <a:r>
              <a:rPr lang="en-US" altLang="zh-CN" dirty="0" err="1"/>
              <a:t>pytorch</a:t>
            </a:r>
            <a:r>
              <a:rPr lang="en-US" altLang="zh-CN" dirty="0"/>
              <a:t> paddle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对算法掌握到代码层面</a:t>
            </a:r>
            <a:endParaRPr lang="en-US" altLang="zh-CN" dirty="0"/>
          </a:p>
          <a:p>
            <a:r>
              <a:rPr lang="zh-CN" altLang="en-US" dirty="0"/>
              <a:t>基础的深度学习和</a:t>
            </a:r>
            <a:r>
              <a:rPr lang="en-US" altLang="zh-CN" dirty="0"/>
              <a:t>NLP</a:t>
            </a:r>
            <a:r>
              <a:rPr lang="zh-CN" altLang="en-US" dirty="0"/>
              <a:t>知识</a:t>
            </a:r>
            <a:endParaRPr lang="en-US" altLang="zh-CN" dirty="0"/>
          </a:p>
          <a:p>
            <a:r>
              <a:rPr lang="zh-CN" altLang="en-US" dirty="0"/>
              <a:t>基础数学知识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7927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CE4E-8CF9-45C1-81D7-3CB761E7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作业相关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95229-397A-41DA-AD3B-A94C742B4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每节课有随堂小作业</a:t>
            </a:r>
            <a:endParaRPr lang="en-US" altLang="zh-CN" dirty="0"/>
          </a:p>
          <a:p>
            <a:r>
              <a:rPr lang="zh-CN" altLang="en-US" dirty="0"/>
              <a:t>课程结束需要提交大作业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30927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4380588" y="965198"/>
            <a:ext cx="6766077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lang="en-US" altLang="zh-CN" dirty="0"/>
              <a:t>2/4</a:t>
            </a:r>
            <a:r>
              <a:rPr lang="zh-CN" altLang="en-US" dirty="0"/>
              <a:t>机器阅读理解介绍</a:t>
            </a:r>
            <a:endParaRPr dirty="0"/>
          </a:p>
        </p:txBody>
      </p:sp>
      <p:sp>
        <p:nvSpPr>
          <p:cNvPr id="135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4432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lesson01RS" id="{03C65150-5847-9945-BE6E-5390EEFCAC70}" vid="{5F236572-1403-0148-935B-D710884A743C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4918</TotalTime>
  <Words>983</Words>
  <Application>Microsoft Office PowerPoint</Application>
  <PresentationFormat>宽屏</PresentationFormat>
  <Paragraphs>223</Paragraphs>
  <Slides>44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主题​​</vt:lpstr>
      <vt:lpstr>机器阅读理解 Lesson-01 课程介绍与基础概念解析</vt:lpstr>
      <vt:lpstr>目标</vt:lpstr>
      <vt:lpstr>目录</vt:lpstr>
      <vt:lpstr>1/4课程及时间安排</vt:lpstr>
      <vt:lpstr>课程结构</vt:lpstr>
      <vt:lpstr>技术路线</vt:lpstr>
      <vt:lpstr>课程说明与要求</vt:lpstr>
      <vt:lpstr>作业相关</vt:lpstr>
      <vt:lpstr>2/4机器阅读理解介绍</vt:lpstr>
      <vt:lpstr>什么是自然语言处理</vt:lpstr>
      <vt:lpstr>NLP四大基本任务</vt:lpstr>
      <vt:lpstr>阅读理解是什么？</vt:lpstr>
      <vt:lpstr>机器阅读理解的定义</vt:lpstr>
      <vt:lpstr>典型的应用场景</vt:lpstr>
      <vt:lpstr>MRC四大任务</vt:lpstr>
      <vt:lpstr>MRC——完形填空</vt:lpstr>
      <vt:lpstr>MRC——多项选择</vt:lpstr>
      <vt:lpstr>MRC——答案抽取</vt:lpstr>
      <vt:lpstr>MRC——自由回答</vt:lpstr>
      <vt:lpstr>各任务相关数据集</vt:lpstr>
      <vt:lpstr>DuReader数据集</vt:lpstr>
      <vt:lpstr>DuReader数据集</vt:lpstr>
      <vt:lpstr>SQuAD数据集</vt:lpstr>
      <vt:lpstr>机器阅读理解方法</vt:lpstr>
      <vt:lpstr>3/4机器阅读理解架构</vt:lpstr>
      <vt:lpstr>总体架构</vt:lpstr>
      <vt:lpstr>Embedding</vt:lpstr>
      <vt:lpstr>Feature Extraction</vt:lpstr>
      <vt:lpstr>Context-Query Interaction</vt:lpstr>
      <vt:lpstr>Answer Prediction</vt:lpstr>
      <vt:lpstr>思考</vt:lpstr>
      <vt:lpstr>评测指标</vt:lpstr>
      <vt:lpstr>评测指标-Accuracy</vt:lpstr>
      <vt:lpstr>评测指标-F1</vt:lpstr>
      <vt:lpstr>评测指标-Rouge-L</vt:lpstr>
      <vt:lpstr>评测指标-BLEU</vt:lpstr>
      <vt:lpstr>4/4自然语言处理基础</vt:lpstr>
      <vt:lpstr>NLP相关任务的基本流程</vt:lpstr>
      <vt:lpstr>文本获取</vt:lpstr>
      <vt:lpstr>文本预处理</vt:lpstr>
      <vt:lpstr>文本预处理（保护词、同义词与停止词）</vt:lpstr>
      <vt:lpstr>参考资料</vt:lpstr>
      <vt:lpstr>总结</vt:lpstr>
      <vt:lpstr>作业 （HOMEWORK）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 Lesson-01</dc:title>
  <dc:creator>Microsoft Office User</dc:creator>
  <cp:lastModifiedBy>Raytine</cp:lastModifiedBy>
  <cp:revision>550</cp:revision>
  <dcterms:created xsi:type="dcterms:W3CDTF">2019-08-30T07:45:14Z</dcterms:created>
  <dcterms:modified xsi:type="dcterms:W3CDTF">2020-10-30T14:19:26Z</dcterms:modified>
</cp:coreProperties>
</file>