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AC8C2-5BE9-4811-A541-308714C56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525F83-890E-4C59-8443-AC67FE00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8562BA-8ACC-47D7-9859-1929CE94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7479EC-DD84-48D4-BAE2-1F7D258B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0FACC-98A0-4091-B771-DF5E5124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71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26D4F-5109-4D7C-A658-75E80216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02B468-472E-4326-A892-DFBA19FB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CB8E7-F114-4F6E-921C-C88C0ED0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E407D0-4B6A-45B1-8E3F-E8F26EB0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09A5D7-9AF6-493B-8E35-252C7D5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583225-C3C7-429D-8195-C8A0B48F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05A082-5A1E-488C-91D5-089F24474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4ACC12-8EEA-4D97-869A-8EDCA973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75667-D967-4325-83DB-1631617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850405-5344-42F7-8EAA-5F981768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21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72CC9-3F20-4ADF-AAF5-F3A50C33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BF92A6-FBCF-44A3-9F63-F86CB34F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3AA11B-0643-40A4-91B8-4A74219CA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0D79A9-FA06-43F4-BDD3-1BFC5A92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F9B824-A32A-43A7-8E52-64DCC7D3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11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C371B-C34A-4F77-BA68-9B4C7F1B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465FD-9520-4904-ABE0-8FAC20F6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359B0-3AD3-4060-AE0D-2906485B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19BD4-419C-49CD-9BBB-BBEE5D05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B16ABA-D74F-4001-A3ED-CD6BFDBE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417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1C458-7ABE-4CA3-81A7-A8D47767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99222F-8CF4-40CA-8B79-CAFAE498A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7D9989-1B7F-4F46-9882-CA9F3BEA5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81E949-3E39-4490-B2C8-5D24EDE4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0C2B37-C9C4-4A7E-B35F-CE2BEC22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444EFD-22FC-4B4E-B070-8CDACE52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72296-E640-4A81-9C28-CA7A2EB4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C08EC3-8FF3-476E-A487-A52A64A7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5E5-F148-488C-A631-B2C4905C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FD1E214-A991-4CA3-B1E2-BB7122349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50ADB6-B2CF-44F8-8DB2-F01BE6929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516B88A-3249-4A98-883F-D9FCEB00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B5F6D7-B7BF-4F76-B624-86F7FC7B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67ECDB-5636-4D77-8B08-065C06A3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11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AAB59-2B6D-4E4F-9D69-2335A91C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09569E-C711-4417-A902-EF93A91F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AE9271-E65D-4454-B1DF-8D6AB314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7F12F7-8A2E-4D8C-820D-8955A13E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55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468748-FAF8-4573-905A-5E5C5910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ACFDBC-EFD5-4035-ABF1-008D7008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FEEAAC-21AB-471E-B617-8403E72D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95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6F72-438E-47C4-B944-376D522E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FCD54B-80A8-4F15-A06C-D7405FEC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FCD394-F65B-4494-80E5-03A29ADDC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E19A25-E7B4-4E8D-8A8B-3EFE3B42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330C1-A5C6-4A5F-B60C-E4E4574F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B21321-3F87-416D-A095-050B5E2A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28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0F84F-C48F-4420-B3F0-B57EA129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7E9363-E82D-447C-B4FC-FB4DD6C62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AA8A77-482B-4EFA-8ED8-04B7B7DF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3F3FE7-43CF-428B-8FDA-650B45F9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34F8CE-72C7-4F48-ACC8-2C005AF5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FD454C-F872-46B2-B951-3BC61B6B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87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DBF2A-C3B4-462E-B022-16CFB1BC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0D2A45-2FB4-40E7-A71C-FF9EEE38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6550E5-78A1-4D6F-A811-86890392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63CB-9F9B-4161-8066-7261F7CA102F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861FC6-92BB-4602-9C8E-E299184EE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F0315-5220-40D2-84BD-5E5922DD8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4362-0350-4982-B732-5F4F093433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7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18FFEE-C9DF-4702-9AB4-B24CFB27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0" y="4323099"/>
            <a:ext cx="2386104" cy="1790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8BA6C-8309-43F8-8D45-97AD47ED7E0E}"/>
              </a:ext>
            </a:extLst>
          </p:cNvPr>
          <p:cNvSpPr txBox="1"/>
          <p:nvPr/>
        </p:nvSpPr>
        <p:spPr>
          <a:xfrm>
            <a:off x="2792963" y="680264"/>
            <a:ext cx="587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5400" dirty="0"/>
              <a:t>ԿԱՌՈՒՑՎԱԾՔ</a:t>
            </a:r>
            <a:endParaRPr lang="ru-RU" sz="5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E1DDFC5-77CE-4855-980F-731E63685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82" y="2844270"/>
            <a:ext cx="2770026" cy="27700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E3836F-1D6A-4DB7-9638-B972A1CE4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954" y="3418949"/>
            <a:ext cx="3762997" cy="28222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32F6A94-8DD1-4CD2-B7AC-D0AADCA8C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63" y="1243704"/>
            <a:ext cx="3806853" cy="28551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2EF2A3-DEA0-42C9-A6D5-32516C5E0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13" y="1355814"/>
            <a:ext cx="2291735" cy="22917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979998-4F2C-435B-B03F-016B6BD9E14A}"/>
              </a:ext>
            </a:extLst>
          </p:cNvPr>
          <p:cNvSpPr txBox="1"/>
          <p:nvPr/>
        </p:nvSpPr>
        <p:spPr>
          <a:xfrm>
            <a:off x="1249136" y="3418949"/>
            <a:ext cx="187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Mega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751F62-3E26-428B-9F62-62ABE4AE526A}"/>
              </a:ext>
            </a:extLst>
          </p:cNvPr>
          <p:cNvSpPr txBox="1"/>
          <p:nvPr/>
        </p:nvSpPr>
        <p:spPr>
          <a:xfrm>
            <a:off x="7660433" y="3585292"/>
            <a:ext cx="110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esp8266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B448A-FF90-4515-A211-D726A5913212}"/>
              </a:ext>
            </a:extLst>
          </p:cNvPr>
          <p:cNvSpPr txBox="1"/>
          <p:nvPr/>
        </p:nvSpPr>
        <p:spPr>
          <a:xfrm>
            <a:off x="1287041" y="6031183"/>
            <a:ext cx="18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Lock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4A5C0A-2E3D-4DBF-B7CC-126224B8D2BD}"/>
              </a:ext>
            </a:extLst>
          </p:cNvPr>
          <p:cNvSpPr txBox="1"/>
          <p:nvPr/>
        </p:nvSpPr>
        <p:spPr>
          <a:xfrm>
            <a:off x="5264643" y="5429630"/>
            <a:ext cx="186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1602A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6192F8-2963-45B8-AA23-0BB0CE39C4B5}"/>
              </a:ext>
            </a:extLst>
          </p:cNvPr>
          <p:cNvSpPr txBox="1"/>
          <p:nvPr/>
        </p:nvSpPr>
        <p:spPr>
          <a:xfrm>
            <a:off x="9022702" y="6031183"/>
            <a:ext cx="216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Relay module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843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4546E-FE5C-4703-B0F6-E405173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1847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Telegram Bot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37F064-1526-441C-BAAB-A487CEF4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48" y="3429000"/>
            <a:ext cx="4906060" cy="25878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E5882-B1C9-4614-8B42-DB9E2F00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738" y="3568374"/>
            <a:ext cx="4494267" cy="21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6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3244A-C133-4557-BA19-52480F70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Admin-</a:t>
            </a:r>
            <a:r>
              <a:rPr lang="hy-AM" dirty="0"/>
              <a:t>ի համար նախատեսված հրամաններ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7FAAF8-CA39-4C81-B23D-0EC678FD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446" y="2625266"/>
            <a:ext cx="6571108" cy="31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7F9AE-8B23-41D6-A4E7-4557718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y-AM" dirty="0"/>
              <a:t>Առանձնահատկություններ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2C558-0AF2-425A-BABC-459FB4D23AAB}"/>
              </a:ext>
            </a:extLst>
          </p:cNvPr>
          <p:cNvSpPr txBox="1"/>
          <p:nvPr/>
        </p:nvSpPr>
        <p:spPr>
          <a:xfrm flipH="1">
            <a:off x="883917" y="2052734"/>
            <a:ext cx="9127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y-AM" sz="3200" dirty="0"/>
              <a:t>Արագ աշխատանք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y-AM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y-AM" sz="3200" dirty="0"/>
              <a:t>Մատչելիություն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y-AM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y-AM" sz="3200" dirty="0"/>
              <a:t>Հոսանքի մաքսիմալ խնայում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y-AM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y-AM" sz="3200" dirty="0"/>
              <a:t>Հեշտ փոփոխվող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91299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Telegram Bot</vt:lpstr>
      <vt:lpstr>Admin-ի համար նախատեսված հրամաններ</vt:lpstr>
      <vt:lpstr>Առանձնահատկություններ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Narek Shahbazyan</dc:creator>
  <cp:lastModifiedBy>Narek Shahbazyan</cp:lastModifiedBy>
  <cp:revision>3</cp:revision>
  <dcterms:created xsi:type="dcterms:W3CDTF">2024-03-30T09:17:31Z</dcterms:created>
  <dcterms:modified xsi:type="dcterms:W3CDTF">2024-03-30T09:29:25Z</dcterms:modified>
</cp:coreProperties>
</file>