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85"/>
          <c:y val="0.2960648148148164"/>
          <c:w val="0.5452980304942817"/>
          <c:h val="0.602935067899122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567872"/>
        <c:axId val="79569664"/>
        <c:axId val="0"/>
      </c:bar3DChart>
      <c:catAx>
        <c:axId val="79567872"/>
        <c:scaling>
          <c:orientation val="minMax"/>
        </c:scaling>
        <c:delete val="0"/>
        <c:axPos val="l"/>
        <c:majorTickMark val="out"/>
        <c:minorTickMark val="none"/>
        <c:tickLblPos val="nextTo"/>
        <c:crossAx val="79569664"/>
        <c:crosses val="autoZero"/>
        <c:auto val="1"/>
        <c:lblAlgn val="ctr"/>
        <c:lblOffset val="100"/>
        <c:noMultiLvlLbl val="0"/>
      </c:catAx>
      <c:valAx>
        <c:axId val="79569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95678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612928"/>
        <c:axId val="79627008"/>
      </c:areaChart>
      <c:catAx>
        <c:axId val="79612928"/>
        <c:scaling>
          <c:orientation val="minMax"/>
        </c:scaling>
        <c:delete val="0"/>
        <c:axPos val="b"/>
        <c:majorTickMark val="out"/>
        <c:minorTickMark val="none"/>
        <c:tickLblPos val="nextTo"/>
        <c:crossAx val="79627008"/>
        <c:crosses val="autoZero"/>
        <c:auto val="1"/>
        <c:lblAlgn val="ctr"/>
        <c:lblOffset val="100"/>
        <c:noMultiLvlLbl val="0"/>
      </c:catAx>
      <c:valAx>
        <c:axId val="796270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79612928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smtClean="0"/>
              <a:t>2 Female</a:t>
            </a:r>
            <a:endParaRPr lang="en-US"/>
          </a:p>
        </c:rich>
      </c:tx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02-Sep-24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 </a:t>
            </a:r>
            <a:r>
              <a:rPr dirty="0" lang="en-US" err="1" smtClean="0">
                <a:solidFill>
                  <a:schemeClr val="tx1"/>
                </a:solidFill>
              </a:rPr>
              <a:t>S</a:t>
            </a:r>
            <a:r>
              <a:rPr dirty="0" lang="en-US" err="1" smtClean="0">
                <a:solidFill>
                  <a:schemeClr val="tx1"/>
                </a:solidFill>
              </a:rPr>
              <a:t>O</a:t>
            </a:r>
            <a:r>
              <a:rPr dirty="0" lang="en-US" err="1" smtClean="0">
                <a:solidFill>
                  <a:schemeClr val="tx1"/>
                </a:solidFill>
              </a:rPr>
              <a:t>L</a:t>
            </a:r>
            <a:r>
              <a:rPr dirty="0" lang="en-US" err="1" smtClean="0">
                <a:solidFill>
                  <a:schemeClr val="tx1"/>
                </a:solidFill>
              </a:rPr>
              <a:t>O</a:t>
            </a:r>
            <a:r>
              <a:rPr dirty="0" lang="en-US" err="1" smtClean="0">
                <a:solidFill>
                  <a:schemeClr val="tx1"/>
                </a:solidFill>
              </a:rPr>
              <a:t>M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N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J</a:t>
            </a:r>
            <a:r>
              <a:rPr dirty="0" lang="en-US" err="1" smtClean="0">
                <a:solidFill>
                  <a:schemeClr val="tx1"/>
                </a:solidFill>
              </a:rPr>
              <a:t>A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R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</a:t>
            </a:r>
            <a:r>
              <a:rPr lang="en-US" smtClean="0">
                <a:solidFill>
                  <a:schemeClr val="tx1"/>
                </a:solidFill>
              </a:rPr>
              <a:t>: </a:t>
            </a:r>
            <a:r>
              <a:rPr lang="en-US" smtClean="0">
                <a:solidFill>
                  <a:schemeClr val="tx1"/>
                </a:solidFill>
              </a:rPr>
              <a:t>3122</a:t>
            </a:r>
            <a:r>
              <a:rPr lang="en-US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4</a:t>
            </a:r>
            <a:r>
              <a:rPr lang="en-US" smtClean="0">
                <a:solidFill>
                  <a:schemeClr val="tx1"/>
                </a:solidFill>
              </a:rPr>
              <a:t>1</a:t>
            </a:r>
            <a:r>
              <a:rPr lang="en-US" smtClean="0">
                <a:solidFill>
                  <a:schemeClr val="tx1"/>
                </a:solidFill>
              </a:rPr>
              <a:t>2</a:t>
            </a:r>
            <a:r>
              <a:rPr lang="en-US" smtClean="0">
                <a:solidFill>
                  <a:schemeClr val="tx1"/>
                </a:solidFill>
              </a:rPr>
              <a:t>6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6000"/>
          </a:bodyPr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2024-08-31T19:25:22Z</dcterms:created>
  <dcterms:modified xsi:type="dcterms:W3CDTF">2024-09-03T05:06:55Z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c0229f727a1547f58defee585acb50b5</vt:lpwstr>
  </property>
</Properties>
</file>