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0A1A6-6E23-DAEE-4E84-4081AECD04A6}" v="203" dt="2025-05-27T09:16:4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Рекуррентные нейронные сети (RNN)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38FF37-799B-95A6-F501-56CF82517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1B02-4634-78CA-6C30-A288E7B3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Модификации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7459-FC21-2A34-5850-8AEE9166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dirty="0">
                <a:ea typeface="+mn-lt"/>
                <a:cs typeface="+mn-lt"/>
              </a:rPr>
              <a:t>LSTM (Long </a:t>
            </a:r>
            <a:r>
              <a:rPr lang="ru-RU" dirty="0" err="1">
                <a:ea typeface="+mn-lt"/>
                <a:cs typeface="+mn-lt"/>
              </a:rPr>
              <a:t>Short-Term</a:t>
            </a:r>
            <a:r>
              <a:rPr lang="ru-RU" dirty="0">
                <a:ea typeface="+mn-lt"/>
                <a:cs typeface="+mn-lt"/>
              </a:rPr>
              <a:t> Memory)</a:t>
            </a:r>
          </a:p>
          <a:p>
            <a:r>
              <a:rPr lang="ru-RU" dirty="0">
                <a:ea typeface="+mn-lt"/>
                <a:cs typeface="+mn-lt"/>
              </a:rPr>
              <a:t>GRU (</a:t>
            </a:r>
            <a:r>
              <a:rPr lang="ru-RU" dirty="0" err="1">
                <a:ea typeface="+mn-lt"/>
                <a:cs typeface="+mn-lt"/>
              </a:rPr>
              <a:t>Gated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Recurrent</a:t>
            </a:r>
            <a:r>
              <a:rPr lang="ru-RU" dirty="0">
                <a:ea typeface="+mn-lt"/>
                <a:cs typeface="+mn-lt"/>
              </a:rPr>
              <a:t> Unit)</a:t>
            </a:r>
          </a:p>
          <a:p>
            <a:r>
              <a:rPr lang="ru-RU" dirty="0" err="1">
                <a:ea typeface="+mn-lt"/>
                <a:cs typeface="+mn-lt"/>
              </a:rPr>
              <a:t>Bidirectional</a:t>
            </a:r>
            <a:r>
              <a:rPr lang="ru-RU" dirty="0">
                <a:ea typeface="+mn-lt"/>
                <a:cs typeface="+mn-lt"/>
              </a:rPr>
              <a:t> RNN</a:t>
            </a:r>
          </a:p>
          <a:p>
            <a:r>
              <a:rPr lang="ru-RU" dirty="0" err="1">
                <a:ea typeface="+mn-lt"/>
                <a:cs typeface="+mn-lt"/>
              </a:rPr>
              <a:t>Stacked</a:t>
            </a:r>
            <a:r>
              <a:rPr lang="ru-RU" dirty="0">
                <a:ea typeface="+mn-lt"/>
                <a:cs typeface="+mn-lt"/>
              </a:rPr>
              <a:t> RNN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Пла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42D3885-A74B-2358-BA3D-D14246888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29" y="3011640"/>
            <a:ext cx="7270444" cy="31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4AC0-5BC8-BD02-CFDD-EE3BD7E7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Что такое RNN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5F31-403F-BFD1-E63B-DD45375D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Рекуррентная нейронная сеть — это сеть, обрабатывающая последовательность данных</a:t>
            </a:r>
          </a:p>
          <a:p>
            <a:r>
              <a:rPr lang="ru-RU" dirty="0">
                <a:ea typeface="+mn-lt"/>
                <a:cs typeface="+mn-lt"/>
              </a:rPr>
              <a:t>Главная особенность — сеть запоминает контекст из прошлого</a:t>
            </a:r>
            <a:endParaRPr lang="ru-RU" dirty="0"/>
          </a:p>
        </p:txBody>
      </p:sp>
      <p:pic>
        <p:nvPicPr>
          <p:cNvPr id="5" name="Рисунок 4" descr="Изображение выглядит как диаграмма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4C746C1-997D-8AC8-9D97-A78224547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76" y="3600837"/>
            <a:ext cx="8054031" cy="25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35B-D336-FD2D-2A8C-E26A0847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Зачем нужны RNN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238E-64D2-2EEA-900F-FA5AC22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Применения RNN: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Обработка текста (перевод, генерация, анализ)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Предсказание временных рядов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Распознавание речи и аудио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Анализ последовательностей в биоинформатике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120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8E8D-9EFE-F180-7F20-EC130434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Как работает RNN</a:t>
            </a:r>
            <a:endParaRPr lang="ru-RU" dirty="0"/>
          </a:p>
        </p:txBody>
      </p:sp>
      <p:pic>
        <p:nvPicPr>
          <p:cNvPr id="4" name="Content Placeholder 3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432B036-6B37-145A-A201-9DA9619B6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636" y="1825625"/>
            <a:ext cx="8618727" cy="4351338"/>
          </a:xfrm>
        </p:spPr>
      </p:pic>
    </p:spTree>
    <p:extLst>
      <p:ext uri="{BB962C8B-B14F-4D97-AF65-F5344CB8AC3E}">
        <p14:creationId xmlns:p14="http://schemas.microsoft.com/office/powerpoint/2010/main" val="143317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Изображение выглядит как текст, диаграмма, линия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5B57526-3F16-1106-EA22-41C2ACDE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913" y="651733"/>
            <a:ext cx="7752469" cy="5556121"/>
          </a:xfrm>
        </p:spPr>
      </p:pic>
    </p:spTree>
    <p:extLst>
      <p:ext uri="{BB962C8B-B14F-4D97-AF65-F5344CB8AC3E}">
        <p14:creationId xmlns:p14="http://schemas.microsoft.com/office/powerpoint/2010/main" val="295629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Изображение выглядит как диаграмма, текст, План, Технический черте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F68254B-20DF-C6E1-35DA-9F120787E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436" y="466382"/>
            <a:ext cx="7385126" cy="5916527"/>
          </a:xfrm>
        </p:spPr>
      </p:pic>
    </p:spTree>
    <p:extLst>
      <p:ext uri="{BB962C8B-B14F-4D97-AF65-F5344CB8AC3E}">
        <p14:creationId xmlns:p14="http://schemas.microsoft.com/office/powerpoint/2010/main" val="37334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2D9C-0599-E250-9BED-90D5C54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Разные типы входов и выходов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18A92-25E8-AA39-BE8B-FD939EFD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One-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-One: обычная сеть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One-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-</a:t>
            </a:r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: генерация текста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Many</a:t>
            </a:r>
            <a:r>
              <a:rPr lang="ru-RU" dirty="0">
                <a:ea typeface="+mn-lt"/>
                <a:cs typeface="+mn-lt"/>
              </a:rPr>
              <a:t>-</a:t>
            </a:r>
            <a:r>
              <a:rPr lang="ru-RU" dirty="0" err="1">
                <a:ea typeface="+mn-lt"/>
                <a:cs typeface="+mn-lt"/>
              </a:rPr>
              <a:t>to</a:t>
            </a:r>
            <a:r>
              <a:rPr lang="ru-RU" dirty="0">
                <a:ea typeface="+mn-lt"/>
                <a:cs typeface="+mn-lt"/>
              </a:rPr>
              <a:t>-One: анализ текста, прогноз</a:t>
            </a:r>
            <a:endParaRPr lang="ru-RU" dirty="0"/>
          </a:p>
          <a:p>
            <a:r>
              <a:rPr lang="ru-RU" dirty="0" err="1">
                <a:ea typeface="+mn-lt"/>
                <a:cs typeface="+mn-lt"/>
              </a:rPr>
              <a:t>Many-to-Many</a:t>
            </a:r>
            <a:r>
              <a:rPr lang="ru-RU" dirty="0">
                <a:ea typeface="+mn-lt"/>
                <a:cs typeface="+mn-lt"/>
              </a:rPr>
              <a:t>: перевод, </a:t>
            </a:r>
            <a:r>
              <a:rPr lang="ru-RU" dirty="0" err="1">
                <a:ea typeface="+mn-lt"/>
                <a:cs typeface="+mn-lt"/>
              </a:rPr>
              <a:t>теггинг</a:t>
            </a:r>
            <a:endParaRPr lang="ru-RU" dirty="0" err="1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27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29CE-31B7-BD99-CBD6-73939FCF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Обратное распространение ошибки через время</a:t>
            </a:r>
          </a:p>
        </p:txBody>
      </p:sp>
      <p:pic>
        <p:nvPicPr>
          <p:cNvPr id="4" name="Content Placeholder 3" descr="Изображение выглядит как текст, диаграмма, Шриф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3CF240B-8B34-3BA5-17E9-F078E391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11" y="1382841"/>
            <a:ext cx="6883176" cy="5041256"/>
          </a:xfrm>
        </p:spPr>
      </p:pic>
    </p:spTree>
    <p:extLst>
      <p:ext uri="{BB962C8B-B14F-4D97-AF65-F5344CB8AC3E}">
        <p14:creationId xmlns:p14="http://schemas.microsoft.com/office/powerpoint/2010/main" val="69472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D9E1-8165-E4EB-7DD3-DCADEF8F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Проблемы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71BA-19CE-732F-CFC1-F2255A4B4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Исчезающие градиенты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Взрывающиеся градиенты    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Сложность в запоминании долгосрочных зависимостей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080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Рекуррентные нейронные сети (RNN)</vt:lpstr>
      <vt:lpstr>Что такое RNN</vt:lpstr>
      <vt:lpstr>Зачем нужны RNN</vt:lpstr>
      <vt:lpstr>Как работает RNN</vt:lpstr>
      <vt:lpstr>PowerPoint Presentation</vt:lpstr>
      <vt:lpstr>PowerPoint Presentation</vt:lpstr>
      <vt:lpstr>Разные типы входов и выходов</vt:lpstr>
      <vt:lpstr>Обратное распространение ошибки через время</vt:lpstr>
      <vt:lpstr>Проблемы RNN</vt:lpstr>
      <vt:lpstr>Модификации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</cp:revision>
  <dcterms:created xsi:type="dcterms:W3CDTF">2025-05-27T08:33:47Z</dcterms:created>
  <dcterms:modified xsi:type="dcterms:W3CDTF">2025-05-27T09:18:32Z</dcterms:modified>
</cp:coreProperties>
</file>