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8" r:id="rId4"/>
  </p:sldMasterIdLst>
  <p:sldIdLst>
    <p:sldId id="256" r:id="rId5"/>
    <p:sldId id="257" r:id="rId6"/>
    <p:sldId id="259" r:id="rId7"/>
    <p:sldId id="264" r:id="rId8"/>
    <p:sldId id="262" r:id="rId9"/>
    <p:sldId id="260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Shabinskiy" userId="99fc8567f6deb603" providerId="LiveId" clId="{22DEB1A0-0462-49F6-B10C-08B1B670F61D}"/>
    <pc:docChg chg="undo custSel addSld delSld modSld sldOrd">
      <pc:chgData name="Anton Shabinskiy" userId="99fc8567f6deb603" providerId="LiveId" clId="{22DEB1A0-0462-49F6-B10C-08B1B670F61D}" dt="2017-09-15T05:22:19.570" v="1117" actId="20577"/>
      <pc:docMkLst>
        <pc:docMk/>
      </pc:docMkLst>
      <pc:sldChg chg="modSp">
        <pc:chgData name="Anton Shabinskiy" userId="99fc8567f6deb603" providerId="LiveId" clId="{22DEB1A0-0462-49F6-B10C-08B1B670F61D}" dt="2017-09-15T04:18:29.886" v="35" actId="368"/>
        <pc:sldMkLst>
          <pc:docMk/>
          <pc:sldMk cId="2736686382" sldId="259"/>
        </pc:sldMkLst>
        <pc:spChg chg="mod">
          <ac:chgData name="Anton Shabinskiy" userId="99fc8567f6deb603" providerId="LiveId" clId="{22DEB1A0-0462-49F6-B10C-08B1B670F61D}" dt="2017-09-15T04:18:29.886" v="35" actId="368"/>
          <ac:spMkLst>
            <pc:docMk/>
            <pc:sldMk cId="2736686382" sldId="259"/>
            <ac:spMk id="7" creationId="{1C59A401-C6DF-4DD5-9262-70B65A3277A2}"/>
          </ac:spMkLst>
        </pc:spChg>
      </pc:sldChg>
      <pc:sldChg chg="ord">
        <pc:chgData name="Anton Shabinskiy" userId="99fc8567f6deb603" providerId="LiveId" clId="{22DEB1A0-0462-49F6-B10C-08B1B670F61D}" dt="2017-09-15T04:59:28.563" v="973"/>
        <pc:sldMkLst>
          <pc:docMk/>
          <pc:sldMk cId="2373276200" sldId="260"/>
        </pc:sldMkLst>
      </pc:sldChg>
      <pc:sldChg chg="modSp">
        <pc:chgData name="Anton Shabinskiy" userId="99fc8567f6deb603" providerId="LiveId" clId="{22DEB1A0-0462-49F6-B10C-08B1B670F61D}" dt="2017-09-15T04:39:53.845" v="673" actId="20577"/>
        <pc:sldMkLst>
          <pc:docMk/>
          <pc:sldMk cId="2560444093" sldId="261"/>
        </pc:sldMkLst>
        <pc:spChg chg="mod">
          <ac:chgData name="Anton Shabinskiy" userId="99fc8567f6deb603" providerId="LiveId" clId="{22DEB1A0-0462-49F6-B10C-08B1B670F61D}" dt="2017-09-15T04:37:59.428" v="421" actId="20577"/>
          <ac:spMkLst>
            <pc:docMk/>
            <pc:sldMk cId="2560444093" sldId="261"/>
            <ac:spMk id="2" creationId="{FA8D7077-B882-4E58-9AF1-059A29C4DAE3}"/>
          </ac:spMkLst>
        </pc:spChg>
        <pc:spChg chg="mod">
          <ac:chgData name="Anton Shabinskiy" userId="99fc8567f6deb603" providerId="LiveId" clId="{22DEB1A0-0462-49F6-B10C-08B1B670F61D}" dt="2017-09-15T04:39:53.845" v="673" actId="20577"/>
          <ac:spMkLst>
            <pc:docMk/>
            <pc:sldMk cId="2560444093" sldId="261"/>
            <ac:spMk id="3" creationId="{EDE651AB-3317-4E8B-9D40-7C6CFECDFE89}"/>
          </ac:spMkLst>
        </pc:spChg>
      </pc:sldChg>
      <pc:sldChg chg="addSp delSp modSp add">
        <pc:chgData name="Anton Shabinskiy" userId="99fc8567f6deb603" providerId="LiveId" clId="{22DEB1A0-0462-49F6-B10C-08B1B670F61D}" dt="2017-09-15T04:43:36.749" v="724" actId="1076"/>
        <pc:sldMkLst>
          <pc:docMk/>
          <pc:sldMk cId="3271939189" sldId="262"/>
        </pc:sldMkLst>
        <pc:spChg chg="mod">
          <ac:chgData name="Anton Shabinskiy" userId="99fc8567f6deb603" providerId="LiveId" clId="{22DEB1A0-0462-49F6-B10C-08B1B670F61D}" dt="2017-09-15T04:42:27.185" v="702"/>
          <ac:spMkLst>
            <pc:docMk/>
            <pc:sldMk cId="3271939189" sldId="262"/>
            <ac:spMk id="2" creationId="{C09390B6-C4ED-407A-8639-FD50B38F1B43}"/>
          </ac:spMkLst>
        </pc:spChg>
        <pc:spChg chg="del mod">
          <ac:chgData name="Anton Shabinskiy" userId="99fc8567f6deb603" providerId="LiveId" clId="{22DEB1A0-0462-49F6-B10C-08B1B670F61D}" dt="2017-09-15T04:42:36.017" v="705" actId="478"/>
          <ac:spMkLst>
            <pc:docMk/>
            <pc:sldMk cId="3271939189" sldId="262"/>
            <ac:spMk id="3" creationId="{843836CF-22A4-48D2-AD30-BB590D3FB678}"/>
          </ac:spMkLst>
        </pc:spChg>
        <pc:spChg chg="add mod">
          <ac:chgData name="Anton Shabinskiy" userId="99fc8567f6deb603" providerId="LiveId" clId="{22DEB1A0-0462-49F6-B10C-08B1B670F61D}" dt="2017-09-15T04:43:33.765" v="723" actId="1076"/>
          <ac:spMkLst>
            <pc:docMk/>
            <pc:sldMk cId="3271939189" sldId="262"/>
            <ac:spMk id="4" creationId="{251EA65F-060D-42A9-8731-2F24814D1551}"/>
          </ac:spMkLst>
        </pc:spChg>
        <pc:spChg chg="add mod">
          <ac:chgData name="Anton Shabinskiy" userId="99fc8567f6deb603" providerId="LiveId" clId="{22DEB1A0-0462-49F6-B10C-08B1B670F61D}" dt="2017-09-15T04:43:36.749" v="724" actId="1076"/>
          <ac:spMkLst>
            <pc:docMk/>
            <pc:sldMk cId="3271939189" sldId="262"/>
            <ac:spMk id="5" creationId="{BE47E101-257B-4867-AD2D-624F353DA9FA}"/>
          </ac:spMkLst>
        </pc:spChg>
      </pc:sldChg>
      <pc:sldChg chg="addSp delSp modSp add del">
        <pc:chgData name="Anton Shabinskiy" userId="99fc8567f6deb603" providerId="LiveId" clId="{22DEB1A0-0462-49F6-B10C-08B1B670F61D}" dt="2017-09-15T04:37:54.456" v="414" actId="2696"/>
        <pc:sldMkLst>
          <pc:docMk/>
          <pc:sldMk cId="2320585241" sldId="263"/>
        </pc:sldMkLst>
        <pc:spChg chg="del">
          <ac:chgData name="Anton Shabinskiy" userId="99fc8567f6deb603" providerId="LiveId" clId="{22DEB1A0-0462-49F6-B10C-08B1B670F61D}" dt="2017-09-15T04:35:39.381" v="276"/>
          <ac:spMkLst>
            <pc:docMk/>
            <pc:sldMk cId="2320585241" sldId="263"/>
            <ac:spMk id="2" creationId="{7A5B3BBE-C255-4F50-B51C-B4ACF3762015}"/>
          </ac:spMkLst>
        </pc:spChg>
        <pc:spChg chg="del">
          <ac:chgData name="Anton Shabinskiy" userId="99fc8567f6deb603" providerId="LiveId" clId="{22DEB1A0-0462-49F6-B10C-08B1B670F61D}" dt="2017-09-15T04:35:39.381" v="276"/>
          <ac:spMkLst>
            <pc:docMk/>
            <pc:sldMk cId="2320585241" sldId="263"/>
            <ac:spMk id="3" creationId="{E918A79B-9469-4296-B081-DF56B3A9708B}"/>
          </ac:spMkLst>
        </pc:spChg>
        <pc:spChg chg="add mod">
          <ac:chgData name="Anton Shabinskiy" userId="99fc8567f6deb603" providerId="LiveId" clId="{22DEB1A0-0462-49F6-B10C-08B1B670F61D}" dt="2017-09-15T04:37:01.184" v="413" actId="20577"/>
          <ac:spMkLst>
            <pc:docMk/>
            <pc:sldMk cId="2320585241" sldId="263"/>
            <ac:spMk id="4" creationId="{05C25869-2C48-4AFD-8456-2B9EC2CE71E8}"/>
          </ac:spMkLst>
        </pc:spChg>
        <pc:spChg chg="add mod">
          <ac:chgData name="Anton Shabinskiy" userId="99fc8567f6deb603" providerId="LiveId" clId="{22DEB1A0-0462-49F6-B10C-08B1B670F61D}" dt="2017-09-15T04:35:39.381" v="276"/>
          <ac:spMkLst>
            <pc:docMk/>
            <pc:sldMk cId="2320585241" sldId="263"/>
            <ac:spMk id="5" creationId="{64DBC584-3672-4D14-8B81-695A7F3D882A}"/>
          </ac:spMkLst>
        </pc:spChg>
      </pc:sldChg>
      <pc:sldChg chg="add del">
        <pc:chgData name="Anton Shabinskiy" userId="99fc8567f6deb603" providerId="LiveId" clId="{22DEB1A0-0462-49F6-B10C-08B1B670F61D}" dt="2017-09-15T04:19:05.644" v="39" actId="2696"/>
        <pc:sldMkLst>
          <pc:docMk/>
          <pc:sldMk cId="257448839" sldId="264"/>
        </pc:sldMkLst>
      </pc:sldChg>
      <pc:sldChg chg="addSp delSp modSp add">
        <pc:chgData name="Anton Shabinskiy" userId="99fc8567f6deb603" providerId="LiveId" clId="{22DEB1A0-0462-49F6-B10C-08B1B670F61D}" dt="2017-09-15T04:34:35.510" v="275"/>
        <pc:sldMkLst>
          <pc:docMk/>
          <pc:sldMk cId="653868670" sldId="264"/>
        </pc:sldMkLst>
        <pc:spChg chg="add mod">
          <ac:chgData name="Anton Shabinskiy" userId="99fc8567f6deb603" providerId="LiveId" clId="{22DEB1A0-0462-49F6-B10C-08B1B670F61D}" dt="2017-09-15T04:32:16.511" v="238"/>
          <ac:spMkLst>
            <pc:docMk/>
            <pc:sldMk cId="653868670" sldId="264"/>
            <ac:spMk id="2" creationId="{6870F61E-E011-4AB5-B87C-2373A3C018E7}"/>
          </ac:spMkLst>
        </pc:spChg>
        <pc:spChg chg="add mod">
          <ac:chgData name="Anton Shabinskiy" userId="99fc8567f6deb603" providerId="LiveId" clId="{22DEB1A0-0462-49F6-B10C-08B1B670F61D}" dt="2017-09-15T04:32:23.645" v="239"/>
          <ac:spMkLst>
            <pc:docMk/>
            <pc:sldMk cId="653868670" sldId="264"/>
            <ac:spMk id="3" creationId="{94641D35-6A05-4247-BCA1-0A162A0AA8E4}"/>
          </ac:spMkLst>
        </pc:spChg>
        <pc:spChg chg="add mod">
          <ac:chgData name="Anton Shabinskiy" userId="99fc8567f6deb603" providerId="LiveId" clId="{22DEB1A0-0462-49F6-B10C-08B1B670F61D}" dt="2017-09-15T04:32:23.645" v="239"/>
          <ac:spMkLst>
            <pc:docMk/>
            <pc:sldMk cId="653868670" sldId="264"/>
            <ac:spMk id="4" creationId="{6B2FDB26-331D-4770-A5CE-790F0E0017FB}"/>
          </ac:spMkLst>
        </pc:spChg>
        <pc:spChg chg="del">
          <ac:chgData name="Anton Shabinskiy" userId="99fc8567f6deb603" providerId="LiveId" clId="{22DEB1A0-0462-49F6-B10C-08B1B670F61D}" dt="2017-09-15T04:20:04.886" v="44" actId="478"/>
          <ac:spMkLst>
            <pc:docMk/>
            <pc:sldMk cId="653868670" sldId="264"/>
            <ac:spMk id="5" creationId="{8BCBC711-F45A-4BD2-A1A8-19BD755D2A96}"/>
          </ac:spMkLst>
        </pc:spChg>
        <pc:spChg chg="add mod">
          <ac:chgData name="Anton Shabinskiy" userId="99fc8567f6deb603" providerId="LiveId" clId="{22DEB1A0-0462-49F6-B10C-08B1B670F61D}" dt="2017-09-15T04:32:23.645" v="239"/>
          <ac:spMkLst>
            <pc:docMk/>
            <pc:sldMk cId="653868670" sldId="264"/>
            <ac:spMk id="6" creationId="{6FF435F9-DEFB-420B-BAE6-6138446214F0}"/>
          </ac:spMkLst>
        </pc:spChg>
        <pc:spChg chg="del mod">
          <ac:chgData name="Anton Shabinskiy" userId="99fc8567f6deb603" providerId="LiveId" clId="{22DEB1A0-0462-49F6-B10C-08B1B670F61D}" dt="2017-09-15T04:26:38.063" v="121" actId="478"/>
          <ac:spMkLst>
            <pc:docMk/>
            <pc:sldMk cId="653868670" sldId="264"/>
            <ac:spMk id="7" creationId="{1C59A401-C6DF-4DD5-9262-70B65A3277A2}"/>
          </ac:spMkLst>
        </pc:spChg>
        <pc:spChg chg="add mod">
          <ac:chgData name="Anton Shabinskiy" userId="99fc8567f6deb603" providerId="LiveId" clId="{22DEB1A0-0462-49F6-B10C-08B1B670F61D}" dt="2017-09-15T04:32:33.661" v="240"/>
          <ac:spMkLst>
            <pc:docMk/>
            <pc:sldMk cId="653868670" sldId="264"/>
            <ac:spMk id="8" creationId="{81DF6AC6-3C6E-4752-B691-41A7BDCD14A9}"/>
          </ac:spMkLst>
        </pc:spChg>
        <pc:spChg chg="add mod">
          <ac:chgData name="Anton Shabinskiy" userId="99fc8567f6deb603" providerId="LiveId" clId="{22DEB1A0-0462-49F6-B10C-08B1B670F61D}" dt="2017-09-15T04:32:43.149" v="241"/>
          <ac:spMkLst>
            <pc:docMk/>
            <pc:sldMk cId="653868670" sldId="264"/>
            <ac:spMk id="9" creationId="{CBBF9CCF-4AD5-4AA4-AEB4-F6C232C8C2FF}"/>
          </ac:spMkLst>
        </pc:spChg>
        <pc:spChg chg="add mod">
          <ac:chgData name="Anton Shabinskiy" userId="99fc8567f6deb603" providerId="LiveId" clId="{22DEB1A0-0462-49F6-B10C-08B1B670F61D}" dt="2017-09-15T04:34:35.510" v="275"/>
          <ac:spMkLst>
            <pc:docMk/>
            <pc:sldMk cId="653868670" sldId="264"/>
            <ac:spMk id="10" creationId="{AA29B82D-1732-4FE5-B48A-FD06F35B61DB}"/>
          </ac:spMkLst>
        </pc:spChg>
        <pc:picChg chg="del">
          <ac:chgData name="Anton Shabinskiy" userId="99fc8567f6deb603" providerId="LiveId" clId="{22DEB1A0-0462-49F6-B10C-08B1B670F61D}" dt="2017-09-15T04:19:41.843" v="43" actId="478"/>
          <ac:picMkLst>
            <pc:docMk/>
            <pc:sldMk cId="653868670" sldId="264"/>
            <ac:picMk id="36" creationId="{00000000-0000-0000-0000-000000000000}"/>
          </ac:picMkLst>
        </pc:picChg>
      </pc:sldChg>
      <pc:sldChg chg="add del">
        <pc:chgData name="Anton Shabinskiy" userId="99fc8567f6deb603" providerId="LiveId" clId="{22DEB1A0-0462-49F6-B10C-08B1B670F61D}" dt="2017-09-15T04:19:29.493" v="41" actId="2696"/>
        <pc:sldMkLst>
          <pc:docMk/>
          <pc:sldMk cId="2367682482" sldId="264"/>
        </pc:sldMkLst>
      </pc:sldChg>
      <pc:sldChg chg="add del">
        <pc:chgData name="Anton Shabinskiy" userId="99fc8567f6deb603" providerId="LiveId" clId="{22DEB1A0-0462-49F6-B10C-08B1B670F61D}" dt="2017-09-15T04:18:47.322" v="37"/>
        <pc:sldMkLst>
          <pc:docMk/>
          <pc:sldMk cId="3441514406" sldId="264"/>
        </pc:sldMkLst>
      </pc:sldChg>
      <pc:sldChg chg="addSp delSp modSp add">
        <pc:chgData name="Anton Shabinskiy" userId="99fc8567f6deb603" providerId="LiveId" clId="{22DEB1A0-0462-49F6-B10C-08B1B670F61D}" dt="2017-09-15T05:03:30.571" v="1016" actId="20577"/>
        <pc:sldMkLst>
          <pc:docMk/>
          <pc:sldMk cId="678884386" sldId="265"/>
        </pc:sldMkLst>
        <pc:spChg chg="del">
          <ac:chgData name="Anton Shabinskiy" userId="99fc8567f6deb603" providerId="LiveId" clId="{22DEB1A0-0462-49F6-B10C-08B1B670F61D}" dt="2017-09-15T04:45:16.878" v="726" actId="478"/>
          <ac:spMkLst>
            <pc:docMk/>
            <pc:sldMk cId="678884386" sldId="265"/>
            <ac:spMk id="2" creationId="{CEF72C5B-9351-48C6-B4A5-25FDB1AD9D4E}"/>
          </ac:spMkLst>
        </pc:spChg>
        <pc:spChg chg="del">
          <ac:chgData name="Anton Shabinskiy" userId="99fc8567f6deb603" providerId="LiveId" clId="{22DEB1A0-0462-49F6-B10C-08B1B670F61D}" dt="2017-09-15T04:45:18.626" v="727" actId="478"/>
          <ac:spMkLst>
            <pc:docMk/>
            <pc:sldMk cId="678884386" sldId="265"/>
            <ac:spMk id="3" creationId="{06DB0889-797E-40B9-9DCA-D5B91F3C7BA4}"/>
          </ac:spMkLst>
        </pc:spChg>
        <pc:spChg chg="add del">
          <ac:chgData name="Anton Shabinskiy" userId="99fc8567f6deb603" providerId="LiveId" clId="{22DEB1A0-0462-49F6-B10C-08B1B670F61D}" dt="2017-09-15T04:48:03.945" v="783" actId="478"/>
          <ac:spMkLst>
            <pc:docMk/>
            <pc:sldMk cId="678884386" sldId="265"/>
            <ac:spMk id="4" creationId="{8DBDC58A-4E04-4CC9-94B6-E8CA3CA6C279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5" creationId="{91437784-4FE3-4CA6-ABCD-65BFB131BDA3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6" creationId="{02CCD36C-DCD5-4A10-8D74-D4319EB60940}"/>
          </ac:spMkLst>
        </pc:spChg>
        <pc:spChg chg="add del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7" creationId="{F24C4E26-EACE-48E5-BC9E-15B236E97FE4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8" creationId="{EF0AD024-7F5E-403B-99B1-DEC2B886ACDA}"/>
          </ac:spMkLst>
        </pc:spChg>
        <pc:spChg chg="add del">
          <ac:chgData name="Anton Shabinskiy" userId="99fc8567f6deb603" providerId="LiveId" clId="{22DEB1A0-0462-49F6-B10C-08B1B670F61D}" dt="2017-09-15T04:48:09.046" v="785" actId="478"/>
          <ac:spMkLst>
            <pc:docMk/>
            <pc:sldMk cId="678884386" sldId="265"/>
            <ac:spMk id="9" creationId="{A99AC6C8-94A7-4ECF-B7EA-25365035894A}"/>
          </ac:spMkLst>
        </pc:spChg>
        <pc:spChg chg="add mod">
          <ac:chgData name="Anton Shabinskiy" userId="99fc8567f6deb603" providerId="LiveId" clId="{22DEB1A0-0462-49F6-B10C-08B1B670F61D}" dt="2017-09-15T05:00:06.879" v="1001" actId="1076"/>
          <ac:spMkLst>
            <pc:docMk/>
            <pc:sldMk cId="678884386" sldId="265"/>
            <ac:spMk id="10" creationId="{AB1A8CA9-77EF-4DE6-AA42-9DCC10E9BA13}"/>
          </ac:spMkLst>
        </pc:spChg>
        <pc:spChg chg="add mod">
          <ac:chgData name="Anton Shabinskiy" userId="99fc8567f6deb603" providerId="LiveId" clId="{22DEB1A0-0462-49F6-B10C-08B1B670F61D}" dt="2017-09-15T05:03:30.571" v="1016" actId="20577"/>
          <ac:spMkLst>
            <pc:docMk/>
            <pc:sldMk cId="678884386" sldId="265"/>
            <ac:spMk id="11" creationId="{4C7CA428-4A79-469E-94B7-47F8A4CBABAC}"/>
          </ac:spMkLst>
        </pc:spChg>
        <pc:spChg chg="add del mod">
          <ac:chgData name="Anton Shabinskiy" userId="99fc8567f6deb603" providerId="LiveId" clId="{22DEB1A0-0462-49F6-B10C-08B1B670F61D}" dt="2017-09-15T04:49:41.238" v="831" actId="478"/>
          <ac:spMkLst>
            <pc:docMk/>
            <pc:sldMk cId="678884386" sldId="265"/>
            <ac:spMk id="12" creationId="{AAD01F48-CF25-498D-8393-3608B6D7BFAB}"/>
          </ac:spMkLst>
        </pc:spChg>
        <pc:spChg chg="add del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13" creationId="{21325C6B-0D09-4FA4-9EDE-7A30E5B87500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14" creationId="{054B63DE-7F41-49BE-A6DF-46C756734DB1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15" creationId="{36146392-FEC9-4BDF-944A-94541DD5B0E7}"/>
          </ac:spMkLst>
        </pc:spChg>
        <pc:spChg chg="add del mod">
          <ac:chgData name="Anton Shabinskiy" userId="99fc8567f6deb603" providerId="LiveId" clId="{22DEB1A0-0462-49F6-B10C-08B1B670F61D}" dt="2017-09-15T04:55:39.291" v="939" actId="478"/>
          <ac:spMkLst>
            <pc:docMk/>
            <pc:sldMk cId="678884386" sldId="265"/>
            <ac:spMk id="16" creationId="{BCDC884F-1B35-4F2B-9639-B9E3CA1C44C9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17" creationId="{D5ADDAB5-1DF0-43BC-A7A0-2A408FD3D29D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18" creationId="{23E40B7E-33FA-463A-A228-453CBF8AC376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19" creationId="{8F06F455-2DC8-47AC-B114-39F3FB69C4B9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20" creationId="{0BA350C7-0624-4ABD-9FBB-8D8CD2B9FA0D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21" creationId="{53E0974B-2362-469C-90F8-9AF074CF4D9E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22" creationId="{DF58D2B6-57ED-46DE-A492-CB32319EC5F9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23" creationId="{452545DD-8E3C-458B-A67B-5968DA356ECB}"/>
          </ac:spMkLst>
        </pc:spChg>
        <pc:spChg chg="add mod">
          <ac:chgData name="Anton Shabinskiy" userId="99fc8567f6deb603" providerId="LiveId" clId="{22DEB1A0-0462-49F6-B10C-08B1B670F61D}" dt="2017-09-15T04:59:11.602" v="972" actId="1076"/>
          <ac:spMkLst>
            <pc:docMk/>
            <pc:sldMk cId="678884386" sldId="265"/>
            <ac:spMk id="24" creationId="{E9CB1B4C-568F-4F2E-BCC1-B46B9C8CAF0E}"/>
          </ac:spMkLst>
        </pc:spChg>
      </pc:sldChg>
      <pc:sldChg chg="modSp add">
        <pc:chgData name="Anton Shabinskiy" userId="99fc8567f6deb603" providerId="LiveId" clId="{22DEB1A0-0462-49F6-B10C-08B1B670F61D}" dt="2017-09-15T05:22:19.570" v="1117" actId="20577"/>
        <pc:sldMkLst>
          <pc:docMk/>
          <pc:sldMk cId="4015799462" sldId="266"/>
        </pc:sldMkLst>
        <pc:spChg chg="mod">
          <ac:chgData name="Anton Shabinskiy" userId="99fc8567f6deb603" providerId="LiveId" clId="{22DEB1A0-0462-49F6-B10C-08B1B670F61D}" dt="2017-09-15T05:22:19.570" v="1117" actId="20577"/>
          <ac:spMkLst>
            <pc:docMk/>
            <pc:sldMk cId="4015799462" sldId="266"/>
            <ac:spMk id="2" creationId="{DE917E5F-52F7-405D-B93C-71EAECFA26F2}"/>
          </ac:spMkLst>
        </pc:spChg>
        <pc:spChg chg="mod">
          <ac:chgData name="Anton Shabinskiy" userId="99fc8567f6deb603" providerId="LiveId" clId="{22DEB1A0-0462-49F6-B10C-08B1B670F61D}" dt="2017-09-15T05:21:16.858" v="1097" actId="14100"/>
          <ac:spMkLst>
            <pc:docMk/>
            <pc:sldMk cId="4015799462" sldId="266"/>
            <ac:spMk id="3" creationId="{0F4F64A3-E1F5-4A68-A94A-46859BB5D111}"/>
          </ac:spMkLst>
        </pc:spChg>
      </pc:sldChg>
    </pc:docChg>
  </pc:docChgLst>
  <pc:docChgLst>
    <pc:chgData name="Anton Shabinskiy" userId="99fc8567f6deb603" providerId="LiveId" clId="{C2687321-E6C1-496F-8D78-58E1BA5FD802}"/>
    <pc:docChg chg="modSld">
      <pc:chgData name="Anton Shabinskiy" userId="99fc8567f6deb603" providerId="LiveId" clId="{C2687321-E6C1-496F-8D78-58E1BA5FD802}" dt="2017-09-13T18:33:25.063" v="5" actId="404"/>
      <pc:docMkLst>
        <pc:docMk/>
      </pc:docMkLst>
      <pc:sldChg chg="addSp delSp modSp">
        <pc:chgData name="Anton Shabinskiy" userId="99fc8567f6deb603" providerId="LiveId" clId="{C2687321-E6C1-496F-8D78-58E1BA5FD802}" dt="2017-09-13T18:33:25.063" v="5" actId="404"/>
        <pc:sldMkLst>
          <pc:docMk/>
          <pc:sldMk cId="3008818156" sldId="256"/>
        </pc:sldMkLst>
        <pc:spChg chg="mod">
          <ac:chgData name="Anton Shabinskiy" userId="99fc8567f6deb603" providerId="LiveId" clId="{C2687321-E6C1-496F-8D78-58E1BA5FD802}" dt="2017-09-13T18:33:25.063" v="5" actId="404"/>
          <ac:spMkLst>
            <pc:docMk/>
            <pc:sldMk cId="3008818156" sldId="256"/>
            <ac:spMk id="2" creationId="{6763C555-CC7F-4D9C-B6F4-E25BFD3E8DBC}"/>
          </ac:spMkLst>
        </pc:spChg>
        <pc:spChg chg="add del mod">
          <ac:chgData name="Anton Shabinskiy" userId="99fc8567f6deb603" providerId="LiveId" clId="{C2687321-E6C1-496F-8D78-58E1BA5FD802}" dt="2017-09-13T18:32:18.839" v="0" actId="404"/>
          <ac:spMkLst>
            <pc:docMk/>
            <pc:sldMk cId="3008818156" sldId="256"/>
            <ac:spMk id="6" creationId="{F95FF8A9-D7A4-4E46-8E0B-5EEC2D9AE486}"/>
          </ac:spMkLst>
        </pc:spChg>
        <pc:spChg chg="add del mod">
          <ac:chgData name="Anton Shabinskiy" userId="99fc8567f6deb603" providerId="LiveId" clId="{C2687321-E6C1-496F-8D78-58E1BA5FD802}" dt="2017-09-13T18:32:18.839" v="0" actId="404"/>
          <ac:spMkLst>
            <pc:docMk/>
            <pc:sldMk cId="3008818156" sldId="256"/>
            <ac:spMk id="7" creationId="{AFC3ED86-436A-4D27-82E9-372C05BAE891}"/>
          </ac:spMkLst>
        </pc:spChg>
      </pc:sldChg>
    </pc:docChg>
  </pc:docChgLst>
  <pc:docChgLst>
    <pc:chgData name="Anton Shabinskiy" userId="99fc8567f6deb603" providerId="LiveId" clId="{AE1D8733-B67E-4A83-93F1-C2597B796DAD}"/>
    <pc:docChg chg="undo custSel addSld delSld modSld">
      <pc:chgData name="Anton Shabinskiy" userId="99fc8567f6deb603" providerId="LiveId" clId="{AE1D8733-B67E-4A83-93F1-C2597B796DAD}" dt="2017-09-14T19:24:03.338" v="686" actId="20577"/>
      <pc:docMkLst>
        <pc:docMk/>
      </pc:docMkLst>
      <pc:sldChg chg="modSp">
        <pc:chgData name="Anton Shabinskiy" userId="99fc8567f6deb603" providerId="LiveId" clId="{AE1D8733-B67E-4A83-93F1-C2597B796DAD}" dt="2017-09-14T16:42:57.766" v="121" actId="20577"/>
        <pc:sldMkLst>
          <pc:docMk/>
          <pc:sldMk cId="3008818156" sldId="256"/>
        </pc:sldMkLst>
        <pc:spChg chg="mod">
          <ac:chgData name="Anton Shabinskiy" userId="99fc8567f6deb603" providerId="LiveId" clId="{AE1D8733-B67E-4A83-93F1-C2597B796DAD}" dt="2017-09-14T16:42:57.766" v="121" actId="20577"/>
          <ac:spMkLst>
            <pc:docMk/>
            <pc:sldMk cId="3008818156" sldId="256"/>
            <ac:spMk id="3" creationId="{17531643-15AA-4C59-9458-B6DC14DE32CB}"/>
          </ac:spMkLst>
        </pc:spChg>
      </pc:sldChg>
      <pc:sldChg chg="modSp">
        <pc:chgData name="Anton Shabinskiy" userId="99fc8567f6deb603" providerId="LiveId" clId="{AE1D8733-B67E-4A83-93F1-C2597B796DAD}" dt="2017-09-14T16:44:13.090" v="174" actId="20577"/>
        <pc:sldMkLst>
          <pc:docMk/>
          <pc:sldMk cId="1786299864" sldId="257"/>
        </pc:sldMkLst>
        <pc:spChg chg="mod">
          <ac:chgData name="Anton Shabinskiy" userId="99fc8567f6deb603" providerId="LiveId" clId="{AE1D8733-B67E-4A83-93F1-C2597B796DAD}" dt="2017-09-14T16:44:13.090" v="174" actId="20577"/>
          <ac:spMkLst>
            <pc:docMk/>
            <pc:sldMk cId="1786299864" sldId="257"/>
            <ac:spMk id="2" creationId="{1E3006FC-F938-4380-9901-C19EB645759C}"/>
          </ac:spMkLst>
        </pc:spChg>
      </pc:sldChg>
      <pc:sldChg chg="addSp delSp modSp add del mod setClrOvrMap">
        <pc:chgData name="Anton Shabinskiy" userId="99fc8567f6deb603" providerId="LiveId" clId="{AE1D8733-B67E-4A83-93F1-C2597B796DAD}" dt="2017-09-14T19:12:13.628" v="368" actId="2696"/>
        <pc:sldMkLst>
          <pc:docMk/>
          <pc:sldMk cId="3545431800" sldId="258"/>
        </pc:sldMkLst>
        <pc:spChg chg="mod">
          <ac:chgData name="Anton Shabinskiy" userId="99fc8567f6deb603" providerId="LiveId" clId="{AE1D8733-B67E-4A83-93F1-C2597B796DAD}" dt="2017-09-14T18:49:36.756" v="196" actId="26606"/>
          <ac:spMkLst>
            <pc:docMk/>
            <pc:sldMk cId="3545431800" sldId="258"/>
            <ac:spMk id="2" creationId="{EC86E3A9-244B-40FE-B626-E9AF2A50775D}"/>
          </ac:spMkLst>
        </pc:spChg>
        <pc:spChg chg="del">
          <ac:chgData name="Anton Shabinskiy" userId="99fc8567f6deb603" providerId="LiveId" clId="{AE1D8733-B67E-4A83-93F1-C2597B796DAD}" dt="2017-09-14T18:48:48.108" v="176" actId="2696"/>
          <ac:spMkLst>
            <pc:docMk/>
            <pc:sldMk cId="3545431800" sldId="258"/>
            <ac:spMk id="3" creationId="{0BEA2B59-013A-49C5-9650-8A8EB79A3C3C}"/>
          </ac:spMkLst>
        </pc:spChg>
        <pc:spChg chg="add mod">
          <ac:chgData name="Anton Shabinskiy" userId="99fc8567f6deb603" providerId="LiveId" clId="{AE1D8733-B67E-4A83-93F1-C2597B796DAD}" dt="2017-09-14T18:58:47.174" v="305" actId="14100"/>
          <ac:spMkLst>
            <pc:docMk/>
            <pc:sldMk cId="3545431800" sldId="258"/>
            <ac:spMk id="10" creationId="{00000000-0000-0000-0000-000000000000}"/>
          </ac:spMkLst>
        </pc:spChg>
        <pc:picChg chg="add del mod">
          <ac:chgData name="Anton Shabinskiy" userId="99fc8567f6deb603" providerId="LiveId" clId="{AE1D8733-B67E-4A83-93F1-C2597B796DAD}" dt="2017-09-14T18:48:56.983" v="178" actId="26606"/>
          <ac:picMkLst>
            <pc:docMk/>
            <pc:sldMk cId="3545431800" sldId="258"/>
            <ac:picMk id="7" creationId="{0579C058-4EBF-48AE-8544-977C734F028D}"/>
          </ac:picMkLst>
        </pc:picChg>
        <pc:picChg chg="add mod">
          <ac:chgData name="Anton Shabinskiy" userId="99fc8567f6deb603" providerId="LiveId" clId="{AE1D8733-B67E-4A83-93F1-C2597B796DAD}" dt="2017-09-14T18:50:40.885" v="264" actId="14100"/>
          <ac:picMkLst>
            <pc:docMk/>
            <pc:sldMk cId="3545431800" sldId="258"/>
            <ac:picMk id="8" creationId="{00000000-0000-0000-0000-000000000000}"/>
          </ac:picMkLst>
        </pc:picChg>
        <pc:cxnChg chg="add del">
          <ac:chgData name="Anton Shabinskiy" userId="99fc8567f6deb603" providerId="LiveId" clId="{AE1D8733-B67E-4A83-93F1-C2597B796DAD}" dt="2017-09-14T18:49:36.756" v="196" actId="26606"/>
          <ac:cxnSpMkLst>
            <pc:docMk/>
            <pc:sldMk cId="3545431800" sldId="258"/>
            <ac:cxnSpMk id="15" creationId="{00000000-0000-0000-0000-000000000000}"/>
          </ac:cxnSpMkLst>
        </pc:cxnChg>
      </pc:sldChg>
      <pc:sldChg chg="addSp delSp modSp add mod setClrOvrMap">
        <pc:chgData name="Anton Shabinskiy" userId="99fc8567f6deb603" providerId="LiveId" clId="{AE1D8733-B67E-4A83-93F1-C2597B796DAD}" dt="2017-09-14T19:16:33.614" v="501" actId="403"/>
        <pc:sldMkLst>
          <pc:docMk/>
          <pc:sldMk cId="2736686382" sldId="259"/>
        </pc:sldMkLst>
        <pc:spChg chg="del mod">
          <ac:chgData name="Anton Shabinskiy" userId="99fc8567f6deb603" providerId="LiveId" clId="{AE1D8733-B67E-4A83-93F1-C2597B796DAD}" dt="2017-09-14T19:01:42.050" v="323" actId="478"/>
          <ac:spMkLst>
            <pc:docMk/>
            <pc:sldMk cId="2736686382" sldId="259"/>
            <ac:spMk id="2" creationId="{241B945C-1267-43DA-8576-CA785684A3AA}"/>
          </ac:spMkLst>
        </pc:spChg>
        <pc:spChg chg="del">
          <ac:chgData name="Anton Shabinskiy" userId="99fc8567f6deb603" providerId="LiveId" clId="{AE1D8733-B67E-4A83-93F1-C2597B796DAD}" dt="2017-09-14T19:00:58.486" v="306" actId="403"/>
          <ac:spMkLst>
            <pc:docMk/>
            <pc:sldMk cId="2736686382" sldId="259"/>
            <ac:spMk id="3" creationId="{B77ACB24-B7B3-42E8-B190-096B6DD74884}"/>
          </ac:spMkLst>
        </pc:spChg>
        <pc:spChg chg="add mod">
          <ac:chgData name="Anton Shabinskiy" userId="99fc8567f6deb603" providerId="LiveId" clId="{AE1D8733-B67E-4A83-93F1-C2597B796DAD}" dt="2017-09-14T19:10:36.853" v="327" actId="1076"/>
          <ac:spMkLst>
            <pc:docMk/>
            <pc:sldMk cId="2736686382" sldId="259"/>
            <ac:spMk id="5" creationId="{8BCBC711-F45A-4BD2-A1A8-19BD755D2A96}"/>
          </ac:spMkLst>
        </pc:spChg>
        <pc:spChg chg="add mod">
          <ac:chgData name="Anton Shabinskiy" userId="99fc8567f6deb603" providerId="LiveId" clId="{AE1D8733-B67E-4A83-93F1-C2597B796DAD}" dt="2017-09-14T19:16:33.614" v="501" actId="403"/>
          <ac:spMkLst>
            <pc:docMk/>
            <pc:sldMk cId="2736686382" sldId="259"/>
            <ac:spMk id="7" creationId="{1C59A401-C6DF-4DD5-9262-70B65A3277A2}"/>
          </ac:spMkLst>
        </pc:spChg>
        <pc:spChg chg="add del">
          <ac:chgData name="Anton Shabinskiy" userId="99fc8567f6deb603" providerId="LiveId" clId="{AE1D8733-B67E-4A83-93F1-C2597B796DAD}" dt="2017-09-14T19:01:16.135" v="309" actId="26606"/>
          <ac:spMkLst>
            <pc:docMk/>
            <pc:sldMk cId="2736686382" sldId="259"/>
            <ac:spMk id="10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19.275" v="311" actId="26606"/>
          <ac:spMkLst>
            <pc:docMk/>
            <pc:sldMk cId="2736686382" sldId="259"/>
            <ac:spMk id="13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19.275" v="311" actId="26606"/>
          <ac:spMkLst>
            <pc:docMk/>
            <pc:sldMk cId="2736686382" sldId="259"/>
            <ac:spMk id="14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19.275" v="311" actId="26606"/>
          <ac:spMkLst>
            <pc:docMk/>
            <pc:sldMk cId="2736686382" sldId="259"/>
            <ac:spMk id="16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21.294" v="313" actId="26606"/>
          <ac:spMkLst>
            <pc:docMk/>
            <pc:sldMk cId="2736686382" sldId="259"/>
            <ac:spMk id="19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22.484" v="315" actId="26606"/>
          <ac:spMkLst>
            <pc:docMk/>
            <pc:sldMk cId="2736686382" sldId="259"/>
            <ac:spMk id="23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23.428" v="317" actId="26606"/>
          <ac:spMkLst>
            <pc:docMk/>
            <pc:sldMk cId="2736686382" sldId="259"/>
            <ac:spMk id="26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25.194" v="319" actId="26606"/>
          <ac:spMkLst>
            <pc:docMk/>
            <pc:sldMk cId="2736686382" sldId="259"/>
            <ac:spMk id="29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30.033" v="321" actId="26606"/>
          <ac:spMkLst>
            <pc:docMk/>
            <pc:sldMk cId="2736686382" sldId="259"/>
            <ac:spMk id="32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30.033" v="321" actId="26606"/>
          <ac:spMkLst>
            <pc:docMk/>
            <pc:sldMk cId="2736686382" sldId="259"/>
            <ac:spMk id="33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01:30.033" v="321" actId="26606"/>
          <ac:spMkLst>
            <pc:docMk/>
            <pc:sldMk cId="2736686382" sldId="259"/>
            <ac:spMk id="34" creationId="{00000000-0000-0000-0000-000000000000}"/>
          </ac:spMkLst>
        </pc:spChg>
        <pc:spChg chg="add del">
          <ac:chgData name="Anton Shabinskiy" userId="99fc8567f6deb603" providerId="LiveId" clId="{AE1D8733-B67E-4A83-93F1-C2597B796DAD}" dt="2017-09-14T19:11:37.094" v="328" actId="403"/>
          <ac:spMkLst>
            <pc:docMk/>
            <pc:sldMk cId="2736686382" sldId="259"/>
            <ac:spMk id="37" creationId="{00000000-0000-0000-0000-000000000000}"/>
          </ac:spMkLst>
        </pc:spChg>
        <pc:graphicFrameChg chg="add del mod">
          <ac:chgData name="Anton Shabinskiy" userId="99fc8567f6deb603" providerId="LiveId" clId="{AE1D8733-B67E-4A83-93F1-C2597B796DAD}" dt="2017-09-14T19:12:16.742" v="369" actId="403"/>
          <ac:graphicFrameMkLst>
            <pc:docMk/>
            <pc:sldMk cId="2736686382" sldId="259"/>
            <ac:graphicFrameMk id="6" creationId="{1D6A1ED6-C91B-4D4C-9BCF-E9C19CAE3A7B}"/>
          </ac:graphicFrameMkLst>
        </pc:graphicFrameChg>
        <pc:picChg chg="add del">
          <ac:chgData name="Anton Shabinskiy" userId="99fc8567f6deb603" providerId="LiveId" clId="{AE1D8733-B67E-4A83-93F1-C2597B796DAD}" dt="2017-09-14T19:01:16.135" v="309" actId="26606"/>
          <ac:picMkLst>
            <pc:docMk/>
            <pc:sldMk cId="2736686382" sldId="259"/>
            <ac:picMk id="8" creationId="{00000000-0000-0000-0000-000000000000}"/>
          </ac:picMkLst>
        </pc:picChg>
        <pc:picChg chg="add del">
          <ac:chgData name="Anton Shabinskiy" userId="99fc8567f6deb603" providerId="LiveId" clId="{AE1D8733-B67E-4A83-93F1-C2597B796DAD}" dt="2017-09-14T19:01:19.275" v="311" actId="26606"/>
          <ac:picMkLst>
            <pc:docMk/>
            <pc:sldMk cId="2736686382" sldId="259"/>
            <ac:picMk id="12" creationId="{00000000-0000-0000-0000-000000000000}"/>
          </ac:picMkLst>
        </pc:picChg>
        <pc:picChg chg="add del">
          <ac:chgData name="Anton Shabinskiy" userId="99fc8567f6deb603" providerId="LiveId" clId="{AE1D8733-B67E-4A83-93F1-C2597B796DAD}" dt="2017-09-14T19:01:21.294" v="313" actId="26606"/>
          <ac:picMkLst>
            <pc:docMk/>
            <pc:sldMk cId="2736686382" sldId="259"/>
            <ac:picMk id="18" creationId="{00000000-0000-0000-0000-000000000000}"/>
          </ac:picMkLst>
        </pc:picChg>
        <pc:picChg chg="add del">
          <ac:chgData name="Anton Shabinskiy" userId="99fc8567f6deb603" providerId="LiveId" clId="{AE1D8733-B67E-4A83-93F1-C2597B796DAD}" dt="2017-09-14T19:01:22.484" v="315" actId="26606"/>
          <ac:picMkLst>
            <pc:docMk/>
            <pc:sldMk cId="2736686382" sldId="259"/>
            <ac:picMk id="21" creationId="{00000000-0000-0000-0000-000000000000}"/>
          </ac:picMkLst>
        </pc:picChg>
        <pc:picChg chg="add del">
          <ac:chgData name="Anton Shabinskiy" userId="99fc8567f6deb603" providerId="LiveId" clId="{AE1D8733-B67E-4A83-93F1-C2597B796DAD}" dt="2017-09-14T19:01:23.428" v="317" actId="26606"/>
          <ac:picMkLst>
            <pc:docMk/>
            <pc:sldMk cId="2736686382" sldId="259"/>
            <ac:picMk id="25" creationId="{00000000-0000-0000-0000-000000000000}"/>
          </ac:picMkLst>
        </pc:picChg>
        <pc:picChg chg="add del">
          <ac:chgData name="Anton Shabinskiy" userId="99fc8567f6deb603" providerId="LiveId" clId="{AE1D8733-B67E-4A83-93F1-C2597B796DAD}" dt="2017-09-14T19:01:25.194" v="319" actId="26606"/>
          <ac:picMkLst>
            <pc:docMk/>
            <pc:sldMk cId="2736686382" sldId="259"/>
            <ac:picMk id="28" creationId="{00000000-0000-0000-0000-000000000000}"/>
          </ac:picMkLst>
        </pc:picChg>
        <pc:picChg chg="add del">
          <ac:chgData name="Anton Shabinskiy" userId="99fc8567f6deb603" providerId="LiveId" clId="{AE1D8733-B67E-4A83-93F1-C2597B796DAD}" dt="2017-09-14T19:01:30.033" v="321" actId="26606"/>
          <ac:picMkLst>
            <pc:docMk/>
            <pc:sldMk cId="2736686382" sldId="259"/>
            <ac:picMk id="31" creationId="{00000000-0000-0000-0000-000000000000}"/>
          </ac:picMkLst>
        </pc:picChg>
        <pc:picChg chg="add">
          <ac:chgData name="Anton Shabinskiy" userId="99fc8567f6deb603" providerId="LiveId" clId="{AE1D8733-B67E-4A83-93F1-C2597B796DAD}" dt="2017-09-14T19:01:30.049" v="322" actId="26606"/>
          <ac:picMkLst>
            <pc:docMk/>
            <pc:sldMk cId="2736686382" sldId="259"/>
            <ac:picMk id="36" creationId="{00000000-0000-0000-0000-000000000000}"/>
          </ac:picMkLst>
        </pc:picChg>
        <pc:picChg chg="add del mod">
          <ac:chgData name="Anton Shabinskiy" userId="99fc8567f6deb603" providerId="LiveId" clId="{AE1D8733-B67E-4A83-93F1-C2597B796DAD}" dt="2017-09-14T19:01:30.049" v="322" actId="26606"/>
          <ac:picMkLst>
            <pc:docMk/>
            <pc:sldMk cId="2736686382" sldId="259"/>
            <ac:picMk id="38" creationId="{5451F504-0CE8-43AB-9FF1-641F3B18BC23}"/>
          </ac:picMkLst>
        </pc:picChg>
        <pc:cxnChg chg="add del">
          <ac:chgData name="Anton Shabinskiy" userId="99fc8567f6deb603" providerId="LiveId" clId="{AE1D8733-B67E-4A83-93F1-C2597B796DAD}" dt="2017-09-14T19:01:22.484" v="315" actId="26606"/>
          <ac:cxnSpMkLst>
            <pc:docMk/>
            <pc:sldMk cId="2736686382" sldId="259"/>
            <ac:cxnSpMk id="22" creationId="{00000000-0000-0000-0000-000000000000}"/>
          </ac:cxnSpMkLst>
        </pc:cxnChg>
      </pc:sldChg>
      <pc:sldChg chg="modSp add">
        <pc:chgData name="Anton Shabinskiy" userId="99fc8567f6deb603" providerId="LiveId" clId="{AE1D8733-B67E-4A83-93F1-C2597B796DAD}" dt="2017-09-14T19:21:25.140" v="600" actId="20577"/>
        <pc:sldMkLst>
          <pc:docMk/>
          <pc:sldMk cId="2373276200" sldId="260"/>
        </pc:sldMkLst>
        <pc:spChg chg="mod">
          <ac:chgData name="Anton Shabinskiy" userId="99fc8567f6deb603" providerId="LiveId" clId="{AE1D8733-B67E-4A83-93F1-C2597B796DAD}" dt="2017-09-14T19:16:00.051" v="499" actId="20577"/>
          <ac:spMkLst>
            <pc:docMk/>
            <pc:sldMk cId="2373276200" sldId="260"/>
            <ac:spMk id="2" creationId="{BEC1F4E5-8594-4866-86CE-90399227B4EB}"/>
          </ac:spMkLst>
        </pc:spChg>
        <pc:spChg chg="mod">
          <ac:chgData name="Anton Shabinskiy" userId="99fc8567f6deb603" providerId="LiveId" clId="{AE1D8733-B67E-4A83-93F1-C2597B796DAD}" dt="2017-09-14T19:21:25.140" v="600" actId="20577"/>
          <ac:spMkLst>
            <pc:docMk/>
            <pc:sldMk cId="2373276200" sldId="260"/>
            <ac:spMk id="3" creationId="{4EB60CA9-AABF-4FFE-8191-14A8F6706B8D}"/>
          </ac:spMkLst>
        </pc:spChg>
      </pc:sldChg>
      <pc:sldChg chg="modSp add">
        <pc:chgData name="Anton Shabinskiy" userId="99fc8567f6deb603" providerId="LiveId" clId="{AE1D8733-B67E-4A83-93F1-C2597B796DAD}" dt="2017-09-14T19:24:03.338" v="686" actId="20577"/>
        <pc:sldMkLst>
          <pc:docMk/>
          <pc:sldMk cId="2560444093" sldId="261"/>
        </pc:sldMkLst>
        <pc:spChg chg="mod">
          <ac:chgData name="Anton Shabinskiy" userId="99fc8567f6deb603" providerId="LiveId" clId="{AE1D8733-B67E-4A83-93F1-C2597B796DAD}" dt="2017-09-14T19:24:03.338" v="686" actId="20577"/>
          <ac:spMkLst>
            <pc:docMk/>
            <pc:sldMk cId="2560444093" sldId="261"/>
            <ac:spMk id="2" creationId="{FA8D7077-B882-4E58-9AF1-059A29C4DA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7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5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4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8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6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1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7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5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6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59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72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7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23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9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3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7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0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6651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07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6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831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5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99B8E-EED9-4C13-9D99-DFD99D5D4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B28E9D2-E98F-42E1-AFFE-7350BE638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07D6F62-4BB8-4A23-9534-94E82FC1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2B74017-4B20-416C-8FBE-8500C5D7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6F7DE8E-05F1-40DC-855D-201DED9F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40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851B0-46C4-4DD0-A6F1-5FA08DA9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EE3184E-64B2-4880-A0C9-B782FF98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4BB15DE-CC70-4735-80A9-661B17F6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01CFE2A-C50A-4EA3-B0E7-D3E45CD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4B44D1A-0E2B-4B9C-AD34-93E23BD1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0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5F6C4-E5BA-431F-AE1C-E4FB4279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AFA68CD-BDB1-476D-8BDD-453DCB2F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C45DF6D-EA61-41DB-84E2-16B2ECA2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48E2E05-8B5F-45D0-A566-50E99B99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1BCE53-234B-4B84-9EF5-6400078D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51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C1885-1849-402C-A10B-A49CE927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200E35-2BB6-43A9-939F-395132961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A39E380-2E23-4D8E-84B3-7B198CBBE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A8FE70B-C0E4-43B9-9DEA-93F6CF0E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5DCCB02-E0A3-4E19-9536-85C97ABE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8BFBCF0-275E-4814-91C8-721F75F5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0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0A46C-D11D-473E-977F-0DEC9B6A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1020916-38F5-4271-82EB-6C4AEE7D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F1B2A53-E810-472E-87DA-4860D8DE4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20DF194-6BD0-4472-A5D9-075F8377C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84AE954B-C1B8-4FB6-9231-91ED4273F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F0D44729-3375-4F2A-9F78-67A9767E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882FC197-EF92-4A0C-A232-76C4E88A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9A01CCE7-FDDD-440E-B9D8-D3D30E6A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9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0E526-9B45-4CDD-A5BD-BABCEB3E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1750B91-5BB8-40AA-BD3D-9AE60D7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02CFEBF3-5CBF-4B4A-AFE1-6567942A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160C0F7-A40D-461A-A90F-AC14F63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1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36B2DB9-A950-4CB0-97DF-ACBF8E48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AEC50A5C-6CE7-4EE2-ABAE-E9BCD4DB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26AD807-7CC4-4991-9BD1-D074ECFF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7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444DD-2FE0-484C-98A1-41387BFC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22A6FF6-566E-4E48-9F03-99C83AD5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8F45C66-166D-42ED-BF67-901F36CFF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D8C1345-882B-4664-B96C-9D556E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8C6A75F-697D-44FC-BD59-CFBAD2D7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3224831-CD39-438C-9F77-44446049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7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83865-E3CA-4909-9CC9-A1FCD7D8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6EADEB3-A69D-4CEF-902F-F1A345BA3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0EA299-323D-4132-8BD6-87F68E777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288FAB9-34AE-41EE-A424-356AE903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B632154-ECB3-4A7D-8069-12BA9EFC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A977C19-28CE-4844-B1E7-162D636E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87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6C2F9-D2E5-4C12-B9A7-CB06EBE8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B1B9C9B-01E2-4217-ACC2-5A27008B5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2EB0F65-6B33-44BD-93FF-21DA50A5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7A84CEF-90D0-4678-A342-7F05D628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929B042-9493-494E-BF40-CD8255D0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80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00F190A-9C5D-4F46-B94C-32FD38AD8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D45E8BD-9AF3-49BA-9AD0-C7A41A6C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A8A5DD2-8154-4A46-8944-42A8CDA4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CBDAAFF-0B2D-4486-AC73-DC3A9826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2C05CF-F98D-47F1-A605-91E5A574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2AD2637-8190-4656-881B-B6F57B7A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BDD1EEF-4167-4663-A79A-3062181E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AF946B-4704-4327-800D-62DCED15C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2983-AE4E-4563-989A-949E227D59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D1FEEC4-9709-4D3F-8486-9FA66B55C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686F6C8-7E99-4466-975F-E636FB93F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29AB-18FF-4E3C-953F-EE4003D8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небо, надворі, вода, будівл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93EE3985-D362-4336-8533-58C2B7BB6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3C555-CC7F-4D9C-B6F4-E25BFD3E8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Object-Oriented Analysis and Design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7531643-15AA-4C59-9458-B6DC14DE3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1. Part B. </a:t>
            </a:r>
          </a:p>
        </p:txBody>
      </p:sp>
    </p:spTree>
    <p:extLst>
      <p:ext uri="{BB962C8B-B14F-4D97-AF65-F5344CB8AC3E}">
        <p14:creationId xmlns:p14="http://schemas.microsoft.com/office/powerpoint/2010/main" val="300881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006FC-F938-4380-9901-C19EB6457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/>
              <a:t>Pillars of OOD. </a:t>
            </a:r>
            <a:br>
              <a:rPr lang="en-US" sz="8800" dirty="0"/>
            </a:br>
            <a:r>
              <a:rPr lang="en-US" sz="8800" dirty="0"/>
              <a:t>Roots of Design Thinking.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A72FE26-2605-4C56-8A35-DA311D270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«OOAD is all about mindset, not patterns»</a:t>
            </a:r>
          </a:p>
        </p:txBody>
      </p:sp>
    </p:spTree>
    <p:extLst>
      <p:ext uri="{BB962C8B-B14F-4D97-AF65-F5344CB8AC3E}">
        <p14:creationId xmlns:p14="http://schemas.microsoft.com/office/powerpoint/2010/main" val="178629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Місце для вмісту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8BCBC711-F45A-4BD2-A1A8-19BD755D2A96}"/>
              </a:ext>
            </a:extLst>
          </p:cNvPr>
          <p:cNvSpPr/>
          <p:nvPr/>
        </p:nvSpPr>
        <p:spPr>
          <a:xfrm>
            <a:off x="9223752" y="6488668"/>
            <a:ext cx="296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Image: Ros Cole | doc.govt.nz</a:t>
            </a:r>
            <a:endParaRPr lang="ru-RU" dirty="0"/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1C59A401-C6DF-4DD5-9262-70B65A32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Polymorphism</a:t>
            </a:r>
          </a:p>
          <a:p>
            <a:pPr marL="0" indent="0">
              <a:buNone/>
            </a:pPr>
            <a:r>
              <a:rPr lang="en-US" dirty="0"/>
              <a:t>Inheritance</a:t>
            </a:r>
          </a:p>
          <a:p>
            <a:pPr marL="0" indent="0">
              <a:buNone/>
            </a:pPr>
            <a:r>
              <a:rPr lang="en-US" dirty="0"/>
              <a:t>Encapsulation</a:t>
            </a:r>
          </a:p>
          <a:p>
            <a:pPr marL="0" indent="0">
              <a:buNone/>
            </a:pPr>
            <a:r>
              <a:rPr lang="en-US" dirty="0"/>
              <a:t>Abstractions</a:t>
            </a:r>
          </a:p>
          <a:p>
            <a:pPr marL="0" indent="0">
              <a:buNone/>
            </a:pPr>
            <a:r>
              <a:rPr lang="en-US" dirty="0"/>
              <a:t>Interfaces</a:t>
            </a:r>
          </a:p>
          <a:p>
            <a:pPr marL="0" indent="0">
              <a:buNone/>
            </a:pPr>
            <a:r>
              <a:rPr lang="en-US" dirty="0"/>
              <a:t>Dependencies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8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0F61E-E011-4AB5-B87C-2373A3C018E7}"/>
              </a:ext>
            </a:extLst>
          </p:cNvPr>
          <p:cNvSpPr/>
          <p:nvPr/>
        </p:nvSpPr>
        <p:spPr>
          <a:xfrm>
            <a:off x="2462633" y="5108225"/>
            <a:ext cx="72667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Dependencies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41D35-6A05-4247-BCA1-0A162A0AA8E4}"/>
              </a:ext>
            </a:extLst>
          </p:cNvPr>
          <p:cNvSpPr/>
          <p:nvPr/>
        </p:nvSpPr>
        <p:spPr>
          <a:xfrm rot="16200000">
            <a:off x="2539069" y="4074223"/>
            <a:ext cx="2338076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b="1" dirty="0">
                <a:solidFill>
                  <a:schemeClr val="accent1"/>
                </a:solidFill>
              </a:rPr>
              <a:t>Encapsulation</a:t>
            </a:r>
            <a:endParaRPr lang="uk-UA" sz="2900" b="1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FDB26-331D-4770-A5CE-790F0E0017FB}"/>
              </a:ext>
            </a:extLst>
          </p:cNvPr>
          <p:cNvSpPr/>
          <p:nvPr/>
        </p:nvSpPr>
        <p:spPr>
          <a:xfrm rot="16200000">
            <a:off x="7114415" y="4037418"/>
            <a:ext cx="2310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Abstractions</a:t>
            </a:r>
            <a:endParaRPr lang="uk-UA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435F9-DEFB-420B-BAE6-6138446214F0}"/>
              </a:ext>
            </a:extLst>
          </p:cNvPr>
          <p:cNvSpPr/>
          <p:nvPr/>
        </p:nvSpPr>
        <p:spPr>
          <a:xfrm>
            <a:off x="4678514" y="3510863"/>
            <a:ext cx="2597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Interfaces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Inheritance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Polymorphism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F6AC6-3C6E-4752-B691-41A7BDCD14A9}"/>
              </a:ext>
            </a:extLst>
          </p:cNvPr>
          <p:cNvSpPr txBox="1"/>
          <p:nvPr/>
        </p:nvSpPr>
        <p:spPr>
          <a:xfrm>
            <a:off x="3276060" y="2370936"/>
            <a:ext cx="5639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Principles (e.g. SOLID)</a:t>
            </a:r>
            <a:endParaRPr lang="uk-UA" sz="48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F9CCF-4AD5-4AA4-AEB4-F6C232C8C2FF}"/>
              </a:ext>
            </a:extLst>
          </p:cNvPr>
          <p:cNvSpPr txBox="1"/>
          <p:nvPr/>
        </p:nvSpPr>
        <p:spPr>
          <a:xfrm>
            <a:off x="4384180" y="1786161"/>
            <a:ext cx="3186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Patterns (</a:t>
            </a:r>
            <a:r>
              <a:rPr lang="en-US" sz="3200" dirty="0" err="1">
                <a:solidFill>
                  <a:schemeClr val="accent4"/>
                </a:solidFill>
              </a:rPr>
              <a:t>GoF</a:t>
            </a:r>
            <a:r>
              <a:rPr lang="en-US" sz="3200" dirty="0">
                <a:solidFill>
                  <a:schemeClr val="accent4"/>
                </a:solidFill>
              </a:rPr>
              <a:t> etc)</a:t>
            </a:r>
            <a:endParaRPr lang="uk-UA" sz="32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B82D-1732-4FE5-B48A-FD06F35B61DB}"/>
              </a:ext>
            </a:extLst>
          </p:cNvPr>
          <p:cNvSpPr txBox="1"/>
          <p:nvPr/>
        </p:nvSpPr>
        <p:spPr>
          <a:xfrm>
            <a:off x="5083040" y="832054"/>
            <a:ext cx="1788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</a:rPr>
              <a:t>Tools </a:t>
            </a:r>
            <a:br>
              <a:rPr lang="en-US" sz="2800" dirty="0">
                <a:solidFill>
                  <a:schemeClr val="accent3"/>
                </a:solidFill>
              </a:rPr>
            </a:br>
            <a:r>
              <a:rPr lang="en-US" sz="2800" dirty="0">
                <a:solidFill>
                  <a:schemeClr val="accent3"/>
                </a:solidFill>
              </a:rPr>
              <a:t>&amp; Features</a:t>
            </a:r>
            <a:endParaRPr lang="uk-UA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6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90B6-C4ED-407A-8639-FD50B38F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US" dirty="0"/>
              <a:t>Let’s discuss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EA65F-060D-42A9-8731-2F24814D1551}"/>
              </a:ext>
            </a:extLst>
          </p:cNvPr>
          <p:cNvSpPr/>
          <p:nvPr/>
        </p:nvSpPr>
        <p:spPr>
          <a:xfrm>
            <a:off x="1369493" y="3285898"/>
            <a:ext cx="39837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Segoe Script" panose="030B0504020000000003" pitchFamily="66" charset="0"/>
              </a:rPr>
              <a:t>Abstraction</a:t>
            </a:r>
            <a:endParaRPr lang="uk-UA" sz="48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7E101-257B-4867-AD2D-624F353DA9FA}"/>
              </a:ext>
            </a:extLst>
          </p:cNvPr>
          <p:cNvSpPr/>
          <p:nvPr/>
        </p:nvSpPr>
        <p:spPr>
          <a:xfrm>
            <a:off x="5832050" y="3285898"/>
            <a:ext cx="4995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Segoe Script" panose="030B0504020000000003" pitchFamily="66" charset="0"/>
              </a:rPr>
              <a:t>Encapsulation</a:t>
            </a:r>
            <a:endParaRPr lang="uk-UA" sz="4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1F4E5-8594-4866-86CE-9039922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abstractions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EB60CA9-AABF-4FFE-8191-14A8F670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«All non-trivial abstractions, to some degree, are leaky» — </a:t>
            </a:r>
            <a:r>
              <a:rPr lang="en-US" i="1" dirty="0"/>
              <a:t>J. </a:t>
            </a:r>
            <a:r>
              <a:rPr lang="en-US" i="1" dirty="0" err="1"/>
              <a:t>Spolsky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Designer’s duty is to prevent leakage, if possible</a:t>
            </a:r>
          </a:p>
        </p:txBody>
      </p:sp>
    </p:spTree>
    <p:extLst>
      <p:ext uri="{BB962C8B-B14F-4D97-AF65-F5344CB8AC3E}">
        <p14:creationId xmlns:p14="http://schemas.microsoft.com/office/powerpoint/2010/main" val="237327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ілінія: фігура 26">
            <a:extLst>
              <a:ext uri="{FF2B5EF4-FFF2-40B4-BE49-F238E27FC236}">
                <a16:creationId xmlns:a16="http://schemas.microsoft.com/office/drawing/2014/main" id="{91437784-4FE3-4CA6-ABCD-65BFB131BDA3}"/>
              </a:ext>
            </a:extLst>
          </p:cNvPr>
          <p:cNvSpPr/>
          <p:nvPr/>
        </p:nvSpPr>
        <p:spPr>
          <a:xfrm>
            <a:off x="5074766" y="2603968"/>
            <a:ext cx="1481967" cy="1146768"/>
          </a:xfrm>
          <a:custGeom>
            <a:avLst/>
            <a:gdLst>
              <a:gd name="connsiteX0" fmla="*/ 3487 w 1646847"/>
              <a:gd name="connsiteY0" fmla="*/ 561365 h 1664590"/>
              <a:gd name="connsiteX1" fmla="*/ 177659 w 1646847"/>
              <a:gd name="connsiteY1" fmla="*/ 1461251 h 1664590"/>
              <a:gd name="connsiteX2" fmla="*/ 1150116 w 1646847"/>
              <a:gd name="connsiteY2" fmla="*/ 1649937 h 1664590"/>
              <a:gd name="connsiteX3" fmla="*/ 1614573 w 1646847"/>
              <a:gd name="connsiteY3" fmla="*/ 1199994 h 1664590"/>
              <a:gd name="connsiteX4" fmla="*/ 1527487 w 1646847"/>
              <a:gd name="connsiteY4" fmla="*/ 503308 h 1664590"/>
              <a:gd name="connsiteX5" fmla="*/ 888859 w 1646847"/>
              <a:gd name="connsiteY5" fmla="*/ 9822 h 1664590"/>
              <a:gd name="connsiteX6" fmla="*/ 337316 w 1646847"/>
              <a:gd name="connsiteY6" fmla="*/ 213022 h 1664590"/>
              <a:gd name="connsiteX7" fmla="*/ 32516 w 1646847"/>
              <a:gd name="connsiteY7" fmla="*/ 677479 h 166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6847" h="1664590">
                <a:moveTo>
                  <a:pt x="3487" y="561365"/>
                </a:moveTo>
                <a:cubicBezTo>
                  <a:pt x="-4980" y="920594"/>
                  <a:pt x="-13446" y="1279823"/>
                  <a:pt x="177659" y="1461251"/>
                </a:cubicBezTo>
                <a:cubicBezTo>
                  <a:pt x="368764" y="1642679"/>
                  <a:pt x="910630" y="1693480"/>
                  <a:pt x="1150116" y="1649937"/>
                </a:cubicBezTo>
                <a:cubicBezTo>
                  <a:pt x="1389602" y="1606394"/>
                  <a:pt x="1551678" y="1391099"/>
                  <a:pt x="1614573" y="1199994"/>
                </a:cubicBezTo>
                <a:cubicBezTo>
                  <a:pt x="1677468" y="1008889"/>
                  <a:pt x="1648439" y="701670"/>
                  <a:pt x="1527487" y="503308"/>
                </a:cubicBezTo>
                <a:cubicBezTo>
                  <a:pt x="1406535" y="304946"/>
                  <a:pt x="1087221" y="58203"/>
                  <a:pt x="888859" y="9822"/>
                </a:cubicBezTo>
                <a:cubicBezTo>
                  <a:pt x="690497" y="-38559"/>
                  <a:pt x="480040" y="101746"/>
                  <a:pt x="337316" y="213022"/>
                </a:cubicBezTo>
                <a:cubicBezTo>
                  <a:pt x="194592" y="324298"/>
                  <a:pt x="113554" y="500888"/>
                  <a:pt x="32516" y="677479"/>
                </a:cubicBezTo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Segoe Script" panose="030B0504020000000003" pitchFamily="66" charset="0"/>
              </a:rPr>
              <a:t>App</a:t>
            </a:r>
          </a:p>
        </p:txBody>
      </p:sp>
      <p:sp>
        <p:nvSpPr>
          <p:cNvPr id="6" name="Полілінія: фігура 26">
            <a:extLst>
              <a:ext uri="{FF2B5EF4-FFF2-40B4-BE49-F238E27FC236}">
                <a16:creationId xmlns:a16="http://schemas.microsoft.com/office/drawing/2014/main" id="{02CCD36C-DCD5-4A10-8D74-D4319EB60940}"/>
              </a:ext>
            </a:extLst>
          </p:cNvPr>
          <p:cNvSpPr/>
          <p:nvPr/>
        </p:nvSpPr>
        <p:spPr>
          <a:xfrm>
            <a:off x="4793675" y="4478012"/>
            <a:ext cx="2604653" cy="1398442"/>
          </a:xfrm>
          <a:custGeom>
            <a:avLst/>
            <a:gdLst>
              <a:gd name="connsiteX0" fmla="*/ 3487 w 1646847"/>
              <a:gd name="connsiteY0" fmla="*/ 561365 h 1664590"/>
              <a:gd name="connsiteX1" fmla="*/ 177659 w 1646847"/>
              <a:gd name="connsiteY1" fmla="*/ 1461251 h 1664590"/>
              <a:gd name="connsiteX2" fmla="*/ 1150116 w 1646847"/>
              <a:gd name="connsiteY2" fmla="*/ 1649937 h 1664590"/>
              <a:gd name="connsiteX3" fmla="*/ 1614573 w 1646847"/>
              <a:gd name="connsiteY3" fmla="*/ 1199994 h 1664590"/>
              <a:gd name="connsiteX4" fmla="*/ 1527487 w 1646847"/>
              <a:gd name="connsiteY4" fmla="*/ 503308 h 1664590"/>
              <a:gd name="connsiteX5" fmla="*/ 888859 w 1646847"/>
              <a:gd name="connsiteY5" fmla="*/ 9822 h 1664590"/>
              <a:gd name="connsiteX6" fmla="*/ 337316 w 1646847"/>
              <a:gd name="connsiteY6" fmla="*/ 213022 h 1664590"/>
              <a:gd name="connsiteX7" fmla="*/ 32516 w 1646847"/>
              <a:gd name="connsiteY7" fmla="*/ 677479 h 166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6847" h="1664590">
                <a:moveTo>
                  <a:pt x="3487" y="561365"/>
                </a:moveTo>
                <a:cubicBezTo>
                  <a:pt x="-4980" y="920594"/>
                  <a:pt x="-13446" y="1279823"/>
                  <a:pt x="177659" y="1461251"/>
                </a:cubicBezTo>
                <a:cubicBezTo>
                  <a:pt x="368764" y="1642679"/>
                  <a:pt x="910630" y="1693480"/>
                  <a:pt x="1150116" y="1649937"/>
                </a:cubicBezTo>
                <a:cubicBezTo>
                  <a:pt x="1389602" y="1606394"/>
                  <a:pt x="1551678" y="1391099"/>
                  <a:pt x="1614573" y="1199994"/>
                </a:cubicBezTo>
                <a:cubicBezTo>
                  <a:pt x="1677468" y="1008889"/>
                  <a:pt x="1648439" y="701670"/>
                  <a:pt x="1527487" y="503308"/>
                </a:cubicBezTo>
                <a:cubicBezTo>
                  <a:pt x="1406535" y="304946"/>
                  <a:pt x="1087221" y="58203"/>
                  <a:pt x="888859" y="9822"/>
                </a:cubicBezTo>
                <a:cubicBezTo>
                  <a:pt x="690497" y="-38559"/>
                  <a:pt x="480040" y="101746"/>
                  <a:pt x="337316" y="213022"/>
                </a:cubicBezTo>
                <a:cubicBezTo>
                  <a:pt x="194592" y="324298"/>
                  <a:pt x="113554" y="500888"/>
                  <a:pt x="32516" y="677479"/>
                </a:cubicBezTo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Segoe Script" panose="030B0504020000000003" pitchFamily="66" charset="0"/>
              </a:rPr>
              <a:t>Infrastructure</a:t>
            </a:r>
          </a:p>
        </p:txBody>
      </p:sp>
      <p:sp>
        <p:nvSpPr>
          <p:cNvPr id="7" name="Полілінія: фігура 26">
            <a:extLst>
              <a:ext uri="{FF2B5EF4-FFF2-40B4-BE49-F238E27FC236}">
                <a16:creationId xmlns:a16="http://schemas.microsoft.com/office/drawing/2014/main" id="{F24C4E26-EACE-48E5-BC9E-15B236E97FE4}"/>
              </a:ext>
            </a:extLst>
          </p:cNvPr>
          <p:cNvSpPr/>
          <p:nvPr/>
        </p:nvSpPr>
        <p:spPr>
          <a:xfrm>
            <a:off x="8088032" y="4238283"/>
            <a:ext cx="1357276" cy="1146768"/>
          </a:xfrm>
          <a:custGeom>
            <a:avLst/>
            <a:gdLst>
              <a:gd name="connsiteX0" fmla="*/ 3487 w 1646847"/>
              <a:gd name="connsiteY0" fmla="*/ 561365 h 1664590"/>
              <a:gd name="connsiteX1" fmla="*/ 177659 w 1646847"/>
              <a:gd name="connsiteY1" fmla="*/ 1461251 h 1664590"/>
              <a:gd name="connsiteX2" fmla="*/ 1150116 w 1646847"/>
              <a:gd name="connsiteY2" fmla="*/ 1649937 h 1664590"/>
              <a:gd name="connsiteX3" fmla="*/ 1614573 w 1646847"/>
              <a:gd name="connsiteY3" fmla="*/ 1199994 h 1664590"/>
              <a:gd name="connsiteX4" fmla="*/ 1527487 w 1646847"/>
              <a:gd name="connsiteY4" fmla="*/ 503308 h 1664590"/>
              <a:gd name="connsiteX5" fmla="*/ 888859 w 1646847"/>
              <a:gd name="connsiteY5" fmla="*/ 9822 h 1664590"/>
              <a:gd name="connsiteX6" fmla="*/ 337316 w 1646847"/>
              <a:gd name="connsiteY6" fmla="*/ 213022 h 1664590"/>
              <a:gd name="connsiteX7" fmla="*/ 32516 w 1646847"/>
              <a:gd name="connsiteY7" fmla="*/ 677479 h 166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6847" h="1664590">
                <a:moveTo>
                  <a:pt x="3487" y="561365"/>
                </a:moveTo>
                <a:cubicBezTo>
                  <a:pt x="-4980" y="920594"/>
                  <a:pt x="-13446" y="1279823"/>
                  <a:pt x="177659" y="1461251"/>
                </a:cubicBezTo>
                <a:cubicBezTo>
                  <a:pt x="368764" y="1642679"/>
                  <a:pt x="910630" y="1693480"/>
                  <a:pt x="1150116" y="1649937"/>
                </a:cubicBezTo>
                <a:cubicBezTo>
                  <a:pt x="1389602" y="1606394"/>
                  <a:pt x="1551678" y="1391099"/>
                  <a:pt x="1614573" y="1199994"/>
                </a:cubicBezTo>
                <a:cubicBezTo>
                  <a:pt x="1677468" y="1008889"/>
                  <a:pt x="1648439" y="701670"/>
                  <a:pt x="1527487" y="503308"/>
                </a:cubicBezTo>
                <a:cubicBezTo>
                  <a:pt x="1406535" y="304946"/>
                  <a:pt x="1087221" y="58203"/>
                  <a:pt x="888859" y="9822"/>
                </a:cubicBezTo>
                <a:cubicBezTo>
                  <a:pt x="690497" y="-38559"/>
                  <a:pt x="480040" y="101746"/>
                  <a:pt x="337316" y="213022"/>
                </a:cubicBezTo>
                <a:cubicBezTo>
                  <a:pt x="194592" y="324298"/>
                  <a:pt x="113554" y="500888"/>
                  <a:pt x="32516" y="677479"/>
                </a:cubicBezTo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Segoe Script" panose="030B0504020000000003" pitchFamily="66" charset="0"/>
              </a:rPr>
              <a:t>Data</a:t>
            </a:r>
          </a:p>
        </p:txBody>
      </p:sp>
      <p:sp>
        <p:nvSpPr>
          <p:cNvPr id="8" name="Полілінія: фігура 26">
            <a:extLst>
              <a:ext uri="{FF2B5EF4-FFF2-40B4-BE49-F238E27FC236}">
                <a16:creationId xmlns:a16="http://schemas.microsoft.com/office/drawing/2014/main" id="{EF0AD024-7F5E-403B-99B1-DEC2B886ACDA}"/>
              </a:ext>
            </a:extLst>
          </p:cNvPr>
          <p:cNvSpPr/>
          <p:nvPr/>
        </p:nvSpPr>
        <p:spPr>
          <a:xfrm>
            <a:off x="2632835" y="2111611"/>
            <a:ext cx="1481966" cy="1146768"/>
          </a:xfrm>
          <a:custGeom>
            <a:avLst/>
            <a:gdLst>
              <a:gd name="connsiteX0" fmla="*/ 3487 w 1646847"/>
              <a:gd name="connsiteY0" fmla="*/ 561365 h 1664590"/>
              <a:gd name="connsiteX1" fmla="*/ 177659 w 1646847"/>
              <a:gd name="connsiteY1" fmla="*/ 1461251 h 1664590"/>
              <a:gd name="connsiteX2" fmla="*/ 1150116 w 1646847"/>
              <a:gd name="connsiteY2" fmla="*/ 1649937 h 1664590"/>
              <a:gd name="connsiteX3" fmla="*/ 1614573 w 1646847"/>
              <a:gd name="connsiteY3" fmla="*/ 1199994 h 1664590"/>
              <a:gd name="connsiteX4" fmla="*/ 1527487 w 1646847"/>
              <a:gd name="connsiteY4" fmla="*/ 503308 h 1664590"/>
              <a:gd name="connsiteX5" fmla="*/ 888859 w 1646847"/>
              <a:gd name="connsiteY5" fmla="*/ 9822 h 1664590"/>
              <a:gd name="connsiteX6" fmla="*/ 337316 w 1646847"/>
              <a:gd name="connsiteY6" fmla="*/ 213022 h 1664590"/>
              <a:gd name="connsiteX7" fmla="*/ 32516 w 1646847"/>
              <a:gd name="connsiteY7" fmla="*/ 677479 h 166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6847" h="1664590">
                <a:moveTo>
                  <a:pt x="3487" y="561365"/>
                </a:moveTo>
                <a:cubicBezTo>
                  <a:pt x="-4980" y="920594"/>
                  <a:pt x="-13446" y="1279823"/>
                  <a:pt x="177659" y="1461251"/>
                </a:cubicBezTo>
                <a:cubicBezTo>
                  <a:pt x="368764" y="1642679"/>
                  <a:pt x="910630" y="1693480"/>
                  <a:pt x="1150116" y="1649937"/>
                </a:cubicBezTo>
                <a:cubicBezTo>
                  <a:pt x="1389602" y="1606394"/>
                  <a:pt x="1551678" y="1391099"/>
                  <a:pt x="1614573" y="1199994"/>
                </a:cubicBezTo>
                <a:cubicBezTo>
                  <a:pt x="1677468" y="1008889"/>
                  <a:pt x="1648439" y="701670"/>
                  <a:pt x="1527487" y="503308"/>
                </a:cubicBezTo>
                <a:cubicBezTo>
                  <a:pt x="1406535" y="304946"/>
                  <a:pt x="1087221" y="58203"/>
                  <a:pt x="888859" y="9822"/>
                </a:cubicBezTo>
                <a:cubicBezTo>
                  <a:pt x="690497" y="-38559"/>
                  <a:pt x="480040" y="101746"/>
                  <a:pt x="337316" y="213022"/>
                </a:cubicBezTo>
                <a:cubicBezTo>
                  <a:pt x="194592" y="324298"/>
                  <a:pt x="113554" y="500888"/>
                  <a:pt x="32516" y="677479"/>
                </a:cubicBezTo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Script" panose="030B0504020000000003" pitchFamily="66" charset="0"/>
              </a:rPr>
              <a:t>Web</a:t>
            </a:r>
          </a:p>
        </p:txBody>
      </p:sp>
      <p:sp>
        <p:nvSpPr>
          <p:cNvPr id="10" name="Полілінія: фігура 26">
            <a:extLst>
              <a:ext uri="{FF2B5EF4-FFF2-40B4-BE49-F238E27FC236}">
                <a16:creationId xmlns:a16="http://schemas.microsoft.com/office/drawing/2014/main" id="{AB1A8CA9-77EF-4DE6-AA42-9DCC10E9BA13}"/>
              </a:ext>
            </a:extLst>
          </p:cNvPr>
          <p:cNvSpPr/>
          <p:nvPr/>
        </p:nvSpPr>
        <p:spPr>
          <a:xfrm>
            <a:off x="7516698" y="2398596"/>
            <a:ext cx="2195145" cy="1146768"/>
          </a:xfrm>
          <a:custGeom>
            <a:avLst/>
            <a:gdLst>
              <a:gd name="connsiteX0" fmla="*/ 3487 w 1646847"/>
              <a:gd name="connsiteY0" fmla="*/ 561365 h 1664590"/>
              <a:gd name="connsiteX1" fmla="*/ 177659 w 1646847"/>
              <a:gd name="connsiteY1" fmla="*/ 1461251 h 1664590"/>
              <a:gd name="connsiteX2" fmla="*/ 1150116 w 1646847"/>
              <a:gd name="connsiteY2" fmla="*/ 1649937 h 1664590"/>
              <a:gd name="connsiteX3" fmla="*/ 1614573 w 1646847"/>
              <a:gd name="connsiteY3" fmla="*/ 1199994 h 1664590"/>
              <a:gd name="connsiteX4" fmla="*/ 1527487 w 1646847"/>
              <a:gd name="connsiteY4" fmla="*/ 503308 h 1664590"/>
              <a:gd name="connsiteX5" fmla="*/ 888859 w 1646847"/>
              <a:gd name="connsiteY5" fmla="*/ 9822 h 1664590"/>
              <a:gd name="connsiteX6" fmla="*/ 337316 w 1646847"/>
              <a:gd name="connsiteY6" fmla="*/ 213022 h 1664590"/>
              <a:gd name="connsiteX7" fmla="*/ 32516 w 1646847"/>
              <a:gd name="connsiteY7" fmla="*/ 677479 h 166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6847" h="1664590">
                <a:moveTo>
                  <a:pt x="3487" y="561365"/>
                </a:moveTo>
                <a:cubicBezTo>
                  <a:pt x="-4980" y="920594"/>
                  <a:pt x="-13446" y="1279823"/>
                  <a:pt x="177659" y="1461251"/>
                </a:cubicBezTo>
                <a:cubicBezTo>
                  <a:pt x="368764" y="1642679"/>
                  <a:pt x="910630" y="1693480"/>
                  <a:pt x="1150116" y="1649937"/>
                </a:cubicBezTo>
                <a:cubicBezTo>
                  <a:pt x="1389602" y="1606394"/>
                  <a:pt x="1551678" y="1391099"/>
                  <a:pt x="1614573" y="1199994"/>
                </a:cubicBezTo>
                <a:cubicBezTo>
                  <a:pt x="1677468" y="1008889"/>
                  <a:pt x="1648439" y="701670"/>
                  <a:pt x="1527487" y="503308"/>
                </a:cubicBezTo>
                <a:cubicBezTo>
                  <a:pt x="1406535" y="304946"/>
                  <a:pt x="1087221" y="58203"/>
                  <a:pt x="888859" y="9822"/>
                </a:cubicBezTo>
                <a:cubicBezTo>
                  <a:pt x="690497" y="-38559"/>
                  <a:pt x="480040" y="101746"/>
                  <a:pt x="337316" y="213022"/>
                </a:cubicBezTo>
                <a:cubicBezTo>
                  <a:pt x="194592" y="324298"/>
                  <a:pt x="113554" y="500888"/>
                  <a:pt x="32516" y="677479"/>
                </a:cubicBezTo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Script" panose="030B0504020000000003" pitchFamily="66" charset="0"/>
              </a:rPr>
              <a:t>Domain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C7CA428-4A79-469E-94B7-47F8A4CB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High-level decomposition</a:t>
            </a:r>
            <a:endParaRPr lang="uk-U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25C6B-0D09-4FA4-9EDE-7A30E5B87500}"/>
              </a:ext>
            </a:extLst>
          </p:cNvPr>
          <p:cNvSpPr/>
          <p:nvPr/>
        </p:nvSpPr>
        <p:spPr>
          <a:xfrm rot="19549520">
            <a:off x="1587106" y="2170833"/>
            <a:ext cx="1832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Segoe Script" panose="030B0504020000000003" pitchFamily="66" charset="0"/>
              </a:rPr>
              <a:t>“REST API”</a:t>
            </a:r>
            <a:endParaRPr lang="uk-UA" sz="20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63DE-7F41-49BE-A6DF-46C756734DB1}"/>
              </a:ext>
            </a:extLst>
          </p:cNvPr>
          <p:cNvSpPr/>
          <p:nvPr/>
        </p:nvSpPr>
        <p:spPr>
          <a:xfrm rot="19549520">
            <a:off x="7502774" y="4208170"/>
            <a:ext cx="1170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Segoe Script" panose="030B0504020000000003" pitchFamily="66" charset="0"/>
              </a:rPr>
              <a:t>“ORM”</a:t>
            </a:r>
            <a:endParaRPr lang="uk-UA" sz="2000" b="1" dirty="0">
              <a:solidFill>
                <a:schemeClr val="accent2"/>
              </a:solidFill>
            </a:endParaRPr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36146392-FEC9-4BDF-944A-94541DD5B0E7}"/>
              </a:ext>
            </a:extLst>
          </p:cNvPr>
          <p:cNvSpPr/>
          <p:nvPr/>
        </p:nvSpPr>
        <p:spPr>
          <a:xfrm rot="5980985" flipV="1">
            <a:off x="6034201" y="4063576"/>
            <a:ext cx="721547" cy="95174"/>
          </a:xfrm>
          <a:custGeom>
            <a:avLst/>
            <a:gdLst>
              <a:gd name="connsiteX0" fmla="*/ 0 w 1259457"/>
              <a:gd name="connsiteY0" fmla="*/ 43132 h 87510"/>
              <a:gd name="connsiteX1" fmla="*/ 646981 w 1259457"/>
              <a:gd name="connsiteY1" fmla="*/ 86264 h 87510"/>
              <a:gd name="connsiteX2" fmla="*/ 1259457 w 1259457"/>
              <a:gd name="connsiteY2" fmla="*/ 0 h 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87510">
                <a:moveTo>
                  <a:pt x="0" y="43132"/>
                </a:moveTo>
                <a:cubicBezTo>
                  <a:pt x="218536" y="68292"/>
                  <a:pt x="437072" y="93453"/>
                  <a:pt x="646981" y="86264"/>
                </a:cubicBezTo>
                <a:cubicBezTo>
                  <a:pt x="856890" y="79075"/>
                  <a:pt x="1148751" y="15815"/>
                  <a:pt x="1259457" y="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7">
            <a:extLst>
              <a:ext uri="{FF2B5EF4-FFF2-40B4-BE49-F238E27FC236}">
                <a16:creationId xmlns:a16="http://schemas.microsoft.com/office/drawing/2014/main" id="{D5ADDAB5-1DF0-43BC-A7A0-2A408FD3D29D}"/>
              </a:ext>
            </a:extLst>
          </p:cNvPr>
          <p:cNvSpPr/>
          <p:nvPr/>
        </p:nvSpPr>
        <p:spPr>
          <a:xfrm rot="11328255" flipV="1">
            <a:off x="4120644" y="3229542"/>
            <a:ext cx="755388" cy="134504"/>
          </a:xfrm>
          <a:custGeom>
            <a:avLst/>
            <a:gdLst>
              <a:gd name="connsiteX0" fmla="*/ 0 w 1259457"/>
              <a:gd name="connsiteY0" fmla="*/ 43132 h 87510"/>
              <a:gd name="connsiteX1" fmla="*/ 646981 w 1259457"/>
              <a:gd name="connsiteY1" fmla="*/ 86264 h 87510"/>
              <a:gd name="connsiteX2" fmla="*/ 1259457 w 1259457"/>
              <a:gd name="connsiteY2" fmla="*/ 0 h 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87510">
                <a:moveTo>
                  <a:pt x="0" y="43132"/>
                </a:moveTo>
                <a:cubicBezTo>
                  <a:pt x="218536" y="68292"/>
                  <a:pt x="437072" y="93453"/>
                  <a:pt x="646981" y="86264"/>
                </a:cubicBezTo>
                <a:cubicBezTo>
                  <a:pt x="856890" y="79075"/>
                  <a:pt x="1148751" y="15815"/>
                  <a:pt x="1259457" y="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40B7E-33FA-463A-A228-453CBF8AC376}"/>
              </a:ext>
            </a:extLst>
          </p:cNvPr>
          <p:cNvSpPr/>
          <p:nvPr/>
        </p:nvSpPr>
        <p:spPr>
          <a:xfrm rot="328377" flipV="1">
            <a:off x="4295175" y="2655827"/>
            <a:ext cx="755388" cy="134504"/>
          </a:xfrm>
          <a:custGeom>
            <a:avLst/>
            <a:gdLst>
              <a:gd name="connsiteX0" fmla="*/ 0 w 1259457"/>
              <a:gd name="connsiteY0" fmla="*/ 43132 h 87510"/>
              <a:gd name="connsiteX1" fmla="*/ 646981 w 1259457"/>
              <a:gd name="connsiteY1" fmla="*/ 86264 h 87510"/>
              <a:gd name="connsiteX2" fmla="*/ 1259457 w 1259457"/>
              <a:gd name="connsiteY2" fmla="*/ 0 h 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87510">
                <a:moveTo>
                  <a:pt x="0" y="43132"/>
                </a:moveTo>
                <a:cubicBezTo>
                  <a:pt x="218536" y="68292"/>
                  <a:pt x="437072" y="93453"/>
                  <a:pt x="646981" y="86264"/>
                </a:cubicBezTo>
                <a:cubicBezTo>
                  <a:pt x="856890" y="79075"/>
                  <a:pt x="1148751" y="15815"/>
                  <a:pt x="1259457" y="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id="{8F06F455-2DC8-47AC-B114-39F3FB69C4B9}"/>
              </a:ext>
            </a:extLst>
          </p:cNvPr>
          <p:cNvSpPr/>
          <p:nvPr/>
        </p:nvSpPr>
        <p:spPr>
          <a:xfrm rot="20845476" flipV="1">
            <a:off x="6637359" y="2793399"/>
            <a:ext cx="755388" cy="134504"/>
          </a:xfrm>
          <a:custGeom>
            <a:avLst/>
            <a:gdLst>
              <a:gd name="connsiteX0" fmla="*/ 0 w 1259457"/>
              <a:gd name="connsiteY0" fmla="*/ 43132 h 87510"/>
              <a:gd name="connsiteX1" fmla="*/ 646981 w 1259457"/>
              <a:gd name="connsiteY1" fmla="*/ 86264 h 87510"/>
              <a:gd name="connsiteX2" fmla="*/ 1259457 w 1259457"/>
              <a:gd name="connsiteY2" fmla="*/ 0 h 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87510">
                <a:moveTo>
                  <a:pt x="0" y="43132"/>
                </a:moveTo>
                <a:cubicBezTo>
                  <a:pt x="218536" y="68292"/>
                  <a:pt x="437072" y="93453"/>
                  <a:pt x="646981" y="86264"/>
                </a:cubicBezTo>
                <a:cubicBezTo>
                  <a:pt x="856890" y="79075"/>
                  <a:pt x="1148751" y="15815"/>
                  <a:pt x="1259457" y="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0BA350C7-0624-4ABD-9FBB-8D8CD2B9FA0D}"/>
              </a:ext>
            </a:extLst>
          </p:cNvPr>
          <p:cNvSpPr/>
          <p:nvPr/>
        </p:nvSpPr>
        <p:spPr>
          <a:xfrm rot="15634025" flipV="1">
            <a:off x="4949724" y="4070304"/>
            <a:ext cx="755388" cy="134504"/>
          </a:xfrm>
          <a:custGeom>
            <a:avLst/>
            <a:gdLst>
              <a:gd name="connsiteX0" fmla="*/ 0 w 1259457"/>
              <a:gd name="connsiteY0" fmla="*/ 43132 h 87510"/>
              <a:gd name="connsiteX1" fmla="*/ 646981 w 1259457"/>
              <a:gd name="connsiteY1" fmla="*/ 86264 h 87510"/>
              <a:gd name="connsiteX2" fmla="*/ 1259457 w 1259457"/>
              <a:gd name="connsiteY2" fmla="*/ 0 h 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87510">
                <a:moveTo>
                  <a:pt x="0" y="43132"/>
                </a:moveTo>
                <a:cubicBezTo>
                  <a:pt x="218536" y="68292"/>
                  <a:pt x="437072" y="93453"/>
                  <a:pt x="646981" y="86264"/>
                </a:cubicBezTo>
                <a:cubicBezTo>
                  <a:pt x="856890" y="79075"/>
                  <a:pt x="1148751" y="15815"/>
                  <a:pt x="1259457" y="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53E0974B-2362-469C-90F8-9AF074CF4D9E}"/>
              </a:ext>
            </a:extLst>
          </p:cNvPr>
          <p:cNvSpPr/>
          <p:nvPr/>
        </p:nvSpPr>
        <p:spPr>
          <a:xfrm rot="10198826" flipV="1">
            <a:off x="6675942" y="3468022"/>
            <a:ext cx="721547" cy="95174"/>
          </a:xfrm>
          <a:custGeom>
            <a:avLst/>
            <a:gdLst>
              <a:gd name="connsiteX0" fmla="*/ 0 w 1259457"/>
              <a:gd name="connsiteY0" fmla="*/ 43132 h 87510"/>
              <a:gd name="connsiteX1" fmla="*/ 646981 w 1259457"/>
              <a:gd name="connsiteY1" fmla="*/ 86264 h 87510"/>
              <a:gd name="connsiteX2" fmla="*/ 1259457 w 1259457"/>
              <a:gd name="connsiteY2" fmla="*/ 0 h 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87510">
                <a:moveTo>
                  <a:pt x="0" y="43132"/>
                </a:moveTo>
                <a:cubicBezTo>
                  <a:pt x="218536" y="68292"/>
                  <a:pt x="437072" y="93453"/>
                  <a:pt x="646981" y="86264"/>
                </a:cubicBezTo>
                <a:cubicBezTo>
                  <a:pt x="856890" y="79075"/>
                  <a:pt x="1148751" y="15815"/>
                  <a:pt x="1259457" y="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DF58D2B6-57ED-46DE-A492-CB32319EC5F9}"/>
              </a:ext>
            </a:extLst>
          </p:cNvPr>
          <p:cNvSpPr/>
          <p:nvPr/>
        </p:nvSpPr>
        <p:spPr>
          <a:xfrm rot="16200000">
            <a:off x="8742126" y="3910823"/>
            <a:ext cx="645661" cy="45719"/>
          </a:xfrm>
          <a:custGeom>
            <a:avLst/>
            <a:gdLst>
              <a:gd name="connsiteX0" fmla="*/ 0 w 1259457"/>
              <a:gd name="connsiteY0" fmla="*/ 43132 h 87510"/>
              <a:gd name="connsiteX1" fmla="*/ 646981 w 1259457"/>
              <a:gd name="connsiteY1" fmla="*/ 86264 h 87510"/>
              <a:gd name="connsiteX2" fmla="*/ 1259457 w 1259457"/>
              <a:gd name="connsiteY2" fmla="*/ 0 h 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87510">
                <a:moveTo>
                  <a:pt x="0" y="43132"/>
                </a:moveTo>
                <a:cubicBezTo>
                  <a:pt x="218536" y="68292"/>
                  <a:pt x="437072" y="93453"/>
                  <a:pt x="646981" y="86264"/>
                </a:cubicBezTo>
                <a:cubicBezTo>
                  <a:pt x="856890" y="79075"/>
                  <a:pt x="1148751" y="15815"/>
                  <a:pt x="1259457" y="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452545DD-8E3C-458B-A67B-5968DA356ECB}"/>
              </a:ext>
            </a:extLst>
          </p:cNvPr>
          <p:cNvSpPr/>
          <p:nvPr/>
        </p:nvSpPr>
        <p:spPr>
          <a:xfrm rot="12918973">
            <a:off x="7246529" y="4016793"/>
            <a:ext cx="645661" cy="45719"/>
          </a:xfrm>
          <a:custGeom>
            <a:avLst/>
            <a:gdLst>
              <a:gd name="connsiteX0" fmla="*/ 0 w 1259457"/>
              <a:gd name="connsiteY0" fmla="*/ 43132 h 87510"/>
              <a:gd name="connsiteX1" fmla="*/ 646981 w 1259457"/>
              <a:gd name="connsiteY1" fmla="*/ 86264 h 87510"/>
              <a:gd name="connsiteX2" fmla="*/ 1259457 w 1259457"/>
              <a:gd name="connsiteY2" fmla="*/ 0 h 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87510">
                <a:moveTo>
                  <a:pt x="0" y="43132"/>
                </a:moveTo>
                <a:cubicBezTo>
                  <a:pt x="218536" y="68292"/>
                  <a:pt x="437072" y="93453"/>
                  <a:pt x="646981" y="86264"/>
                </a:cubicBezTo>
                <a:cubicBezTo>
                  <a:pt x="856890" y="79075"/>
                  <a:pt x="1148751" y="15815"/>
                  <a:pt x="1259457" y="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E9CB1B4C-568F-4F2E-BCC1-B46B9C8CAF0E}"/>
              </a:ext>
            </a:extLst>
          </p:cNvPr>
          <p:cNvSpPr/>
          <p:nvPr/>
        </p:nvSpPr>
        <p:spPr>
          <a:xfrm rot="10198826">
            <a:off x="7341168" y="4824022"/>
            <a:ext cx="645661" cy="45719"/>
          </a:xfrm>
          <a:custGeom>
            <a:avLst/>
            <a:gdLst>
              <a:gd name="connsiteX0" fmla="*/ 0 w 1259457"/>
              <a:gd name="connsiteY0" fmla="*/ 43132 h 87510"/>
              <a:gd name="connsiteX1" fmla="*/ 646981 w 1259457"/>
              <a:gd name="connsiteY1" fmla="*/ 86264 h 87510"/>
              <a:gd name="connsiteX2" fmla="*/ 1259457 w 1259457"/>
              <a:gd name="connsiteY2" fmla="*/ 0 h 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87510">
                <a:moveTo>
                  <a:pt x="0" y="43132"/>
                </a:moveTo>
                <a:cubicBezTo>
                  <a:pt x="218536" y="68292"/>
                  <a:pt x="437072" y="93453"/>
                  <a:pt x="646981" y="86264"/>
                </a:cubicBezTo>
                <a:cubicBezTo>
                  <a:pt x="856890" y="79075"/>
                  <a:pt x="1148751" y="15815"/>
                  <a:pt x="1259457" y="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7E5F-52F7-405D-B93C-71EAECFA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emergence. Case Study</a:t>
            </a:r>
            <a:r>
              <a:rPr lang="en-US"/>
              <a:t>: Logging.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64A3-E1F5-4A68-A94A-46859BB5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100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PaymentGateway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private </a:t>
            </a:r>
            <a:r>
              <a:rPr lang="en-US" sz="2000" dirty="0" err="1"/>
              <a:t>StripeApiConnector</a:t>
            </a:r>
            <a:r>
              <a:rPr lang="en-US" sz="2000" dirty="0"/>
              <a:t> _stripe;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...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public </a:t>
            </a:r>
            <a:r>
              <a:rPr lang="en-US" sz="2000" dirty="0" err="1"/>
              <a:t>TransferResult</a:t>
            </a:r>
            <a:r>
              <a:rPr lang="en-US" sz="2000" dirty="0"/>
              <a:t> </a:t>
            </a:r>
            <a:r>
              <a:rPr lang="en-US" sz="2000" dirty="0" err="1"/>
              <a:t>TransferMoney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from, </a:t>
            </a:r>
            <a:r>
              <a:rPr lang="en-US" sz="2000" dirty="0" err="1"/>
              <a:t>int</a:t>
            </a:r>
            <a:r>
              <a:rPr lang="en-US" sz="2000" dirty="0"/>
              <a:t> to, decimal amount)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	...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	_</a:t>
            </a:r>
            <a:r>
              <a:rPr lang="en-US" sz="2000" dirty="0" err="1"/>
              <a:t>stripe.Charge</a:t>
            </a:r>
            <a:r>
              <a:rPr lang="en-US" sz="2000" dirty="0"/>
              <a:t>(...);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	...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01579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D7077-B882-4E58-9AF1-059A29C4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DE651AB-3317-4E8B-9D40-7C6CFECD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Patterns are not enough to master OOD. Patterns will not bring you to good OOD by default. But mastering the pillars will bring you to good OOD (and patterns, naturally).</a:t>
            </a:r>
          </a:p>
        </p:txBody>
      </p:sp>
    </p:spTree>
    <p:extLst>
      <p:ext uri="{BB962C8B-B14F-4D97-AF65-F5344CB8AC3E}">
        <p14:creationId xmlns:p14="http://schemas.microsoft.com/office/powerpoint/2010/main" val="25604440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Глибина">
  <a:themeElements>
    <a:clrScheme name="Гли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Гли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283</TotalTime>
  <Words>158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Script</vt:lpstr>
      <vt:lpstr>Wingdings 2</vt:lpstr>
      <vt:lpstr>HDOfficeLightV0</vt:lpstr>
      <vt:lpstr>1_HDOfficeLightV0</vt:lpstr>
      <vt:lpstr>Глибина</vt:lpstr>
      <vt:lpstr>Тема Office</vt:lpstr>
      <vt:lpstr>Object-Oriented Analysis and Design</vt:lpstr>
      <vt:lpstr>Pillars of OOD.  Roots of Design Thinking.</vt:lpstr>
      <vt:lpstr>PowerPoint Presentation</vt:lpstr>
      <vt:lpstr>PowerPoint Presentation</vt:lpstr>
      <vt:lpstr>Let’s discuss</vt:lpstr>
      <vt:lpstr>Leaky abstractions</vt:lpstr>
      <vt:lpstr>High-level decomposition</vt:lpstr>
      <vt:lpstr>Pattern emergence. Case Study: Logging.</vt:lpstr>
      <vt:lpstr>Moral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Anton Shabinskiy</dc:creator>
  <cp:lastModifiedBy>Anton Shabinskiy</cp:lastModifiedBy>
  <cp:revision>6</cp:revision>
  <dcterms:created xsi:type="dcterms:W3CDTF">2017-09-13T17:53:09Z</dcterms:created>
  <dcterms:modified xsi:type="dcterms:W3CDTF">2017-09-15T05:22:20Z</dcterms:modified>
</cp:coreProperties>
</file>