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07.12.2015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772400" cy="2305057"/>
          </a:xfrm>
        </p:spPr>
        <p:txBody>
          <a:bodyPr>
            <a:normAutofit/>
          </a:bodyPr>
          <a:lstStyle/>
          <a:p>
            <a:r>
              <a:rPr lang="en-US" dirty="0" smtClean="0"/>
              <a:t>ATM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2700" dirty="0" smtClean="0"/>
              <a:t>Клієнт-серверне застосування, </a:t>
            </a:r>
            <a:br>
              <a:rPr lang="uk-UA" sz="2700" dirty="0" smtClean="0"/>
            </a:br>
            <a:r>
              <a:rPr lang="uk-UA" sz="2700" dirty="0" smtClean="0"/>
              <a:t>реалізоване на основі </a:t>
            </a:r>
            <a:r>
              <a:rPr lang="en-US" sz="2700" dirty="0" smtClean="0"/>
              <a:t>RMI</a:t>
            </a:r>
            <a:endParaRPr lang="uk-UA" sz="2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00496" y="4357694"/>
            <a:ext cx="4471974" cy="121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Яремко Соломія</a:t>
            </a:r>
          </a:p>
          <a:p>
            <a:pPr algn="r"/>
            <a:r>
              <a:rPr lang="uk-UA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Тишкевич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Маргарита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Пінчук Лідія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 descr="скачанные файл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357562"/>
            <a:ext cx="2311335" cy="257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77791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00158"/>
          </a:xfrm>
        </p:spPr>
        <p:txBody>
          <a:bodyPr/>
          <a:lstStyle/>
          <a:p>
            <a:r>
              <a:rPr lang="uk-UA" dirty="0" smtClean="0"/>
              <a:t>Графіка</a:t>
            </a:r>
            <a:endParaRPr lang="uk-UA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Тут картинка твого вибору </a:t>
            </a:r>
            <a:r>
              <a:rPr lang="uk-UA" dirty="0" err="1" smtClean="0"/>
              <a:t>атм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2195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028720"/>
          </a:xfrm>
        </p:spPr>
        <p:txBody>
          <a:bodyPr/>
          <a:lstStyle/>
          <a:p>
            <a:r>
              <a:rPr lang="uk-UA" dirty="0" smtClean="0"/>
              <a:t>Графіка</a:t>
            </a:r>
            <a:endParaRPr lang="uk-UA" dirty="0"/>
          </a:p>
        </p:txBody>
      </p:sp>
      <p:pic>
        <p:nvPicPr>
          <p:cNvPr id="4" name="Содержимое 5" descr="disp3.png"/>
          <p:cNvPicPr>
            <a:picLocks noGrp="1" noChangeAspect="1"/>
          </p:cNvPicPr>
          <p:nvPr>
            <p:ph idx="1"/>
          </p:nvPr>
        </p:nvPicPr>
        <p:blipFill>
          <a:blip r:embed="rId2"/>
          <a:srcRect l="36229" t="13890" r="28243" b="35099"/>
          <a:stretch>
            <a:fillRect/>
          </a:stretch>
        </p:blipFill>
        <p:spPr>
          <a:xfrm>
            <a:off x="1857356" y="1571612"/>
            <a:ext cx="5929354" cy="4786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705176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885844"/>
          </a:xfrm>
        </p:spPr>
        <p:txBody>
          <a:bodyPr/>
          <a:lstStyle/>
          <a:p>
            <a:r>
              <a:rPr lang="uk-UA" dirty="0" smtClean="0"/>
              <a:t>Графіка</a:t>
            </a:r>
            <a:endParaRPr lang="uk-UA" dirty="0"/>
          </a:p>
        </p:txBody>
      </p:sp>
      <p:pic>
        <p:nvPicPr>
          <p:cNvPr id="4" name="Содержимое 3" descr="disp2.png"/>
          <p:cNvPicPr>
            <a:picLocks noGrp="1" noChangeAspect="1"/>
          </p:cNvPicPr>
          <p:nvPr>
            <p:ph idx="1"/>
          </p:nvPr>
        </p:nvPicPr>
        <p:blipFill>
          <a:blip r:embed="rId2"/>
          <a:srcRect l="36688" t="13574" r="28702" b="35917"/>
          <a:stretch>
            <a:fillRect/>
          </a:stretch>
        </p:blipFill>
        <p:spPr>
          <a:xfrm>
            <a:off x="1857356" y="1643049"/>
            <a:ext cx="5786478" cy="474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23833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Дякуємо за увагу!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676544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План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03.10.15 – 31.10.15 – </a:t>
            </a:r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аналіз принципу роботи АТМ, створення бази даних, визначення та реалізація класів</a:t>
            </a:r>
          </a:p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01.11.15 – 19.11.15 – продумування та реалізація графічного інтерфейсу, поєднання графічного інтерфейсу з бізнес-логікою, аналіз цілісної роботи проекту</a:t>
            </a:r>
          </a:p>
          <a:p>
            <a:r>
              <a:rPr lang="uk-UA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23.11.15 – 29.11.15 – тестування, усунення виявлених недоліків</a:t>
            </a:r>
          </a:p>
        </p:txBody>
      </p:sp>
    </p:spTree>
    <p:extLst>
      <p:ext uri="{BB962C8B-B14F-4D97-AF65-F5344CB8AC3E}">
        <p14:creationId xmlns:p14="http://schemas.microsoft.com/office/powerpoint/2010/main" xmlns="" val="1898426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Ліда Пінчук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Побудова </a:t>
            </a:r>
            <a:r>
              <a:rPr lang="en-US" dirty="0" smtClean="0"/>
              <a:t>ER-</a:t>
            </a:r>
            <a:r>
              <a:rPr lang="uk-UA" dirty="0" smtClean="0"/>
              <a:t>моделі та реляційної моделі бази даних проекту: база даних банку</a:t>
            </a:r>
          </a:p>
          <a:p>
            <a:r>
              <a:rPr lang="uk-UA" dirty="0" smtClean="0"/>
              <a:t>Фінальне тестування проекту, виявлення і усунення недоліків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52407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 err="1" smtClean="0"/>
              <a:t>даних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ER-model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Реляційна </a:t>
            </a:r>
            <a:r>
              <a:rPr lang="uk-UA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</a:t>
            </a:r>
          </a:p>
        </p:txBody>
      </p:sp>
      <p:pic>
        <p:nvPicPr>
          <p:cNvPr id="7" name="Содержимое 6" descr="ATM.jp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8596" y="2732594"/>
            <a:ext cx="4070379" cy="2894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Содержимое 7" descr="ATMRM2.jpg"/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43438" y="2714620"/>
            <a:ext cx="4342530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00848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-428652"/>
            <a:ext cx="8229600" cy="1600200"/>
          </a:xfrm>
        </p:spPr>
        <p:txBody>
          <a:bodyPr/>
          <a:lstStyle/>
          <a:p>
            <a:r>
              <a:rPr lang="uk-UA" dirty="0" smtClean="0"/>
              <a:t>Тестування</a:t>
            </a:r>
            <a:endParaRPr lang="uk-UA" dirty="0"/>
          </a:p>
        </p:txBody>
      </p:sp>
      <p:pic>
        <p:nvPicPr>
          <p:cNvPr id="4" name="Содержимое 3" descr="test.png"/>
          <p:cNvPicPr>
            <a:picLocks noGrp="1" noChangeAspect="1"/>
          </p:cNvPicPr>
          <p:nvPr>
            <p:ph idx="1"/>
          </p:nvPr>
        </p:nvPicPr>
        <p:blipFill>
          <a:blip r:embed="rId2"/>
          <a:srcRect t="18309" r="61810" b="18555"/>
          <a:stretch>
            <a:fillRect/>
          </a:stretch>
        </p:blipFill>
        <p:spPr>
          <a:xfrm>
            <a:off x="142844" y="1285860"/>
            <a:ext cx="3786214" cy="4824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 descr="test2.png"/>
          <p:cNvPicPr>
            <a:picLocks noChangeAspect="1"/>
          </p:cNvPicPr>
          <p:nvPr/>
        </p:nvPicPr>
        <p:blipFill>
          <a:blip r:embed="rId3"/>
          <a:srcRect t="27792" r="50000" b="26352"/>
          <a:stretch>
            <a:fillRect/>
          </a:stretch>
        </p:blipFill>
        <p:spPr>
          <a:xfrm>
            <a:off x="4071934" y="2143116"/>
            <a:ext cx="478631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88933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Яремко</a:t>
            </a:r>
            <a:r>
              <a:rPr lang="ru-RU" dirty="0" smtClean="0"/>
              <a:t> Солом</a:t>
            </a:r>
            <a:r>
              <a:rPr lang="uk-UA" dirty="0" err="1" smtClean="0"/>
              <a:t>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Реалізація бази даних </a:t>
            </a:r>
          </a:p>
          <a:p>
            <a:r>
              <a:rPr lang="uk-UA" dirty="0" smtClean="0"/>
              <a:t>Продумування та реалізація класів серверної на клієнтської частини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25924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16034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Сервісні методи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829974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Тишкевич</a:t>
            </a:r>
            <a:r>
              <a:rPr lang="uk-UA" dirty="0" smtClean="0"/>
              <a:t> Маргарита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Продумування та реалізація графічного інтерфейсу</a:t>
            </a:r>
          </a:p>
          <a:p>
            <a:r>
              <a:rPr lang="uk-UA" dirty="0" smtClean="0"/>
              <a:t>Поєднання графічного інтерфейсу та бізнес-логіки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683884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175</TotalTime>
  <Words>129</Words>
  <Application>Microsoft Office PowerPoint</Application>
  <PresentationFormat>Экран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Исполнительная</vt:lpstr>
      <vt:lpstr>ATM Клієнт-серверне застосування,  реалізоване на основі RMI</vt:lpstr>
      <vt:lpstr>План</vt:lpstr>
      <vt:lpstr>Ліда Пінчук</vt:lpstr>
      <vt:lpstr>База даних</vt:lpstr>
      <vt:lpstr>Тестування</vt:lpstr>
      <vt:lpstr>Яремко Соломія</vt:lpstr>
      <vt:lpstr>Класи</vt:lpstr>
      <vt:lpstr>Сервісні методи</vt:lpstr>
      <vt:lpstr>Тишкевич Маргарита</vt:lpstr>
      <vt:lpstr>Графіка</vt:lpstr>
      <vt:lpstr>Графіка</vt:lpstr>
      <vt:lpstr>Графіка</vt:lpstr>
      <vt:lpstr>Дякуємо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Клієнт-серверне застосування,  реалізоване на основі RMI</dc:title>
  <dc:creator>Lida Pinchuk</dc:creator>
  <cp:lastModifiedBy>Solomka</cp:lastModifiedBy>
  <cp:revision>16</cp:revision>
  <dcterms:created xsi:type="dcterms:W3CDTF">2015-12-07T18:23:15Z</dcterms:created>
  <dcterms:modified xsi:type="dcterms:W3CDTF">2015-12-07T21:52:27Z</dcterms:modified>
</cp:coreProperties>
</file>