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Lst>
  <p:sldIdLst>
    <p:sldId id="259" r:id="rId4"/>
    <p:sldId id="265" r:id="rId5"/>
    <p:sldId id="268" r:id="rId6"/>
    <p:sldId id="274" r:id="rId7"/>
    <p:sldId id="283" r:id="rId8"/>
    <p:sldId id="298" r:id="rId9"/>
    <p:sldId id="327" r:id="rId10"/>
    <p:sldId id="326" r:id="rId11"/>
    <p:sldId id="328" r:id="rId12"/>
    <p:sldId id="329" r:id="rId13"/>
    <p:sldId id="330" r:id="rId14"/>
    <p:sldId id="331" r:id="rId15"/>
    <p:sldId id="332" r:id="rId16"/>
    <p:sldId id="333" r:id="rId17"/>
    <p:sldId id="289" r:id="rId18"/>
    <p:sldId id="325" r:id="rId19"/>
  </p:sldIdLst>
  <p:sldSz cx="18288000" cy="10287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5268" autoAdjust="0"/>
  </p:normalViewPr>
  <p:slideViewPr>
    <p:cSldViewPr>
      <p:cViewPr varScale="1">
        <p:scale>
          <a:sx n="52" d="100"/>
          <a:sy n="52" d="100"/>
        </p:scale>
        <p:origin x="835"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63A25D0-5509-4F78-A0F3-B7499C178D0B}" type="datetimeFigureOut">
              <a:rPr lang="en-US" smtClean="0"/>
              <a:t>5/10/2024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1C94C31-D2FA-4583-862C-1B6734E27BB7}" type="datetimeFigureOut">
              <a:rPr lang="en-US" smtClean="0"/>
              <a:t>5/10/2024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C0BB675-D051-499B-BD73-A6D41A525DFA}" type="datetimeFigureOut">
              <a:rPr lang="en-US" smtClean="0"/>
              <a:t>5/10/2024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E9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7" name="bg object 17"/>
          <p:cNvPicPr/>
          <p:nvPr/>
        </p:nvPicPr>
        <p:blipFill>
          <a:blip r:embed="rId2"/>
          <a:stretch>
            <a:fillRect/>
          </a:stretch>
        </p:blipFill>
        <p:spPr>
          <a:xfrm>
            <a:off x="1841963" y="7089902"/>
            <a:ext cx="1153015" cy="1153015"/>
          </a:xfrm>
          <a:prstGeom prst="rect">
            <a:avLst/>
          </a:prstGeom>
        </p:spPr>
      </p:pic>
      <p:sp>
        <p:nvSpPr>
          <p:cNvPr id="18" name="bg object 18"/>
          <p:cNvSpPr/>
          <p:nvPr/>
        </p:nvSpPr>
        <p:spPr>
          <a:xfrm>
            <a:off x="5114963" y="1625612"/>
            <a:ext cx="8666480" cy="8648700"/>
          </a:xfrm>
          <a:custGeom>
            <a:avLst/>
            <a:gdLst/>
            <a:ahLst/>
            <a:cxnLst/>
            <a:rect l="l" t="t" r="r" b="b"/>
            <a:pathLst>
              <a:path w="8666480" h="8648700">
                <a:moveTo>
                  <a:pt x="8666137" y="4317987"/>
                </a:moveTo>
                <a:lnTo>
                  <a:pt x="8665870" y="4267187"/>
                </a:lnTo>
                <a:lnTo>
                  <a:pt x="8665083" y="4216387"/>
                </a:lnTo>
                <a:lnTo>
                  <a:pt x="8663762" y="4165587"/>
                </a:lnTo>
                <a:lnTo>
                  <a:pt x="8661908" y="4127487"/>
                </a:lnTo>
                <a:lnTo>
                  <a:pt x="8659546" y="4076687"/>
                </a:lnTo>
                <a:lnTo>
                  <a:pt x="8656663" y="4025887"/>
                </a:lnTo>
                <a:lnTo>
                  <a:pt x="8653272" y="3975087"/>
                </a:lnTo>
                <a:lnTo>
                  <a:pt x="8649360" y="3936987"/>
                </a:lnTo>
                <a:lnTo>
                  <a:pt x="8644941" y="3886187"/>
                </a:lnTo>
                <a:lnTo>
                  <a:pt x="8640013" y="3835387"/>
                </a:lnTo>
                <a:lnTo>
                  <a:pt x="8634590" y="3797287"/>
                </a:lnTo>
                <a:lnTo>
                  <a:pt x="8628659" y="3746487"/>
                </a:lnTo>
                <a:lnTo>
                  <a:pt x="8622220" y="3695687"/>
                </a:lnTo>
                <a:lnTo>
                  <a:pt x="8615299" y="3657587"/>
                </a:lnTo>
                <a:lnTo>
                  <a:pt x="8607882" y="3606787"/>
                </a:lnTo>
                <a:lnTo>
                  <a:pt x="8599970" y="3555987"/>
                </a:lnTo>
                <a:lnTo>
                  <a:pt x="8591575" y="3517887"/>
                </a:lnTo>
                <a:lnTo>
                  <a:pt x="8582685" y="3467087"/>
                </a:lnTo>
                <a:lnTo>
                  <a:pt x="8573325" y="3416287"/>
                </a:lnTo>
                <a:lnTo>
                  <a:pt x="8563483" y="3378187"/>
                </a:lnTo>
                <a:lnTo>
                  <a:pt x="8553171" y="3327387"/>
                </a:lnTo>
                <a:lnTo>
                  <a:pt x="8542376" y="3289287"/>
                </a:lnTo>
                <a:lnTo>
                  <a:pt x="8531111" y="3238487"/>
                </a:lnTo>
                <a:lnTo>
                  <a:pt x="8519376" y="3200387"/>
                </a:lnTo>
                <a:lnTo>
                  <a:pt x="8507184" y="3149587"/>
                </a:lnTo>
                <a:lnTo>
                  <a:pt x="8494522" y="3111487"/>
                </a:lnTo>
                <a:lnTo>
                  <a:pt x="8481390" y="3060687"/>
                </a:lnTo>
                <a:lnTo>
                  <a:pt x="8467814" y="3022587"/>
                </a:lnTo>
                <a:lnTo>
                  <a:pt x="8453793" y="2971787"/>
                </a:lnTo>
                <a:lnTo>
                  <a:pt x="8439302" y="2933687"/>
                </a:lnTo>
                <a:lnTo>
                  <a:pt x="8424367" y="2882887"/>
                </a:lnTo>
                <a:lnTo>
                  <a:pt x="8408987" y="2844787"/>
                </a:lnTo>
                <a:lnTo>
                  <a:pt x="8393176" y="2806687"/>
                </a:lnTo>
                <a:lnTo>
                  <a:pt x="8376907" y="2755887"/>
                </a:lnTo>
                <a:lnTo>
                  <a:pt x="8360207" y="2717787"/>
                </a:lnTo>
                <a:lnTo>
                  <a:pt x="8343074" y="2679687"/>
                </a:lnTo>
                <a:lnTo>
                  <a:pt x="8325498" y="2628887"/>
                </a:lnTo>
                <a:lnTo>
                  <a:pt x="8307502" y="2590787"/>
                </a:lnTo>
                <a:lnTo>
                  <a:pt x="8289074" y="2552687"/>
                </a:lnTo>
                <a:lnTo>
                  <a:pt x="8270227" y="2501887"/>
                </a:lnTo>
                <a:lnTo>
                  <a:pt x="8250961" y="2463787"/>
                </a:lnTo>
                <a:lnTo>
                  <a:pt x="8231264" y="2425687"/>
                </a:lnTo>
                <a:lnTo>
                  <a:pt x="8211159" y="2387587"/>
                </a:lnTo>
                <a:lnTo>
                  <a:pt x="8197482" y="2362187"/>
                </a:lnTo>
                <a:lnTo>
                  <a:pt x="8190649" y="2349487"/>
                </a:lnTo>
                <a:lnTo>
                  <a:pt x="8169719" y="2298687"/>
                </a:lnTo>
                <a:lnTo>
                  <a:pt x="8148383" y="2260587"/>
                </a:lnTo>
                <a:lnTo>
                  <a:pt x="8126641" y="2222487"/>
                </a:lnTo>
                <a:lnTo>
                  <a:pt x="8104492" y="2184387"/>
                </a:lnTo>
                <a:lnTo>
                  <a:pt x="8081950" y="2146287"/>
                </a:lnTo>
                <a:lnTo>
                  <a:pt x="8059013" y="2108187"/>
                </a:lnTo>
                <a:lnTo>
                  <a:pt x="8035684" y="2070087"/>
                </a:lnTo>
                <a:lnTo>
                  <a:pt x="8011960" y="2031987"/>
                </a:lnTo>
                <a:lnTo>
                  <a:pt x="7987843" y="1993887"/>
                </a:lnTo>
                <a:lnTo>
                  <a:pt x="7963344" y="1955787"/>
                </a:lnTo>
                <a:lnTo>
                  <a:pt x="7938465" y="1917687"/>
                </a:lnTo>
                <a:lnTo>
                  <a:pt x="7913205" y="1879587"/>
                </a:lnTo>
                <a:lnTo>
                  <a:pt x="7887576" y="1841487"/>
                </a:lnTo>
                <a:lnTo>
                  <a:pt x="7861554" y="1803387"/>
                </a:lnTo>
                <a:lnTo>
                  <a:pt x="7835176" y="1765287"/>
                </a:lnTo>
                <a:lnTo>
                  <a:pt x="7808430" y="1727187"/>
                </a:lnTo>
                <a:lnTo>
                  <a:pt x="7781303" y="1689087"/>
                </a:lnTo>
                <a:lnTo>
                  <a:pt x="7753820" y="1663687"/>
                </a:lnTo>
                <a:lnTo>
                  <a:pt x="7725981" y="1625587"/>
                </a:lnTo>
                <a:lnTo>
                  <a:pt x="7697775" y="1587487"/>
                </a:lnTo>
                <a:lnTo>
                  <a:pt x="7669225" y="1549387"/>
                </a:lnTo>
                <a:lnTo>
                  <a:pt x="7640307" y="1523987"/>
                </a:lnTo>
                <a:lnTo>
                  <a:pt x="7611059" y="1485887"/>
                </a:lnTo>
                <a:lnTo>
                  <a:pt x="7581443" y="1447787"/>
                </a:lnTo>
                <a:lnTo>
                  <a:pt x="7551496" y="1422387"/>
                </a:lnTo>
                <a:lnTo>
                  <a:pt x="7521207" y="1384287"/>
                </a:lnTo>
                <a:lnTo>
                  <a:pt x="7490574" y="1346187"/>
                </a:lnTo>
                <a:lnTo>
                  <a:pt x="7459612" y="1320787"/>
                </a:lnTo>
                <a:lnTo>
                  <a:pt x="7428319" y="1282687"/>
                </a:lnTo>
                <a:lnTo>
                  <a:pt x="7396683" y="1257287"/>
                </a:lnTo>
                <a:lnTo>
                  <a:pt x="7364730" y="1219187"/>
                </a:lnTo>
                <a:lnTo>
                  <a:pt x="7332446" y="1193787"/>
                </a:lnTo>
                <a:lnTo>
                  <a:pt x="7299846" y="1155687"/>
                </a:lnTo>
                <a:lnTo>
                  <a:pt x="7233679" y="1104887"/>
                </a:lnTo>
                <a:lnTo>
                  <a:pt x="7200125" y="1066787"/>
                </a:lnTo>
                <a:lnTo>
                  <a:pt x="7132091" y="1015987"/>
                </a:lnTo>
                <a:lnTo>
                  <a:pt x="7097611" y="977887"/>
                </a:lnTo>
                <a:lnTo>
                  <a:pt x="6992366" y="901687"/>
                </a:lnTo>
                <a:lnTo>
                  <a:pt x="6956692" y="863587"/>
                </a:lnTo>
                <a:lnTo>
                  <a:pt x="6847929" y="787387"/>
                </a:lnTo>
                <a:lnTo>
                  <a:pt x="6736613" y="711187"/>
                </a:lnTo>
                <a:lnTo>
                  <a:pt x="6584366" y="609587"/>
                </a:lnTo>
                <a:lnTo>
                  <a:pt x="6545631" y="596887"/>
                </a:lnTo>
                <a:lnTo>
                  <a:pt x="6388113" y="495287"/>
                </a:lnTo>
                <a:lnTo>
                  <a:pt x="6348108" y="482587"/>
                </a:lnTo>
                <a:lnTo>
                  <a:pt x="6307848" y="457187"/>
                </a:lnTo>
                <a:lnTo>
                  <a:pt x="6280366" y="448576"/>
                </a:lnTo>
                <a:lnTo>
                  <a:pt x="6280366" y="4317987"/>
                </a:lnTo>
                <a:lnTo>
                  <a:pt x="6279781" y="4368787"/>
                </a:lnTo>
                <a:lnTo>
                  <a:pt x="6278042" y="4406887"/>
                </a:lnTo>
                <a:lnTo>
                  <a:pt x="6275159" y="4457687"/>
                </a:lnTo>
                <a:lnTo>
                  <a:pt x="6271133" y="4508487"/>
                </a:lnTo>
                <a:lnTo>
                  <a:pt x="6266002" y="4546587"/>
                </a:lnTo>
                <a:lnTo>
                  <a:pt x="6259766" y="4597387"/>
                </a:lnTo>
                <a:lnTo>
                  <a:pt x="6252438" y="4648187"/>
                </a:lnTo>
                <a:lnTo>
                  <a:pt x="6244031" y="4686287"/>
                </a:lnTo>
                <a:lnTo>
                  <a:pt x="6234557" y="4737087"/>
                </a:lnTo>
                <a:lnTo>
                  <a:pt x="6224041" y="4775187"/>
                </a:lnTo>
                <a:lnTo>
                  <a:pt x="6212484" y="4825987"/>
                </a:lnTo>
                <a:lnTo>
                  <a:pt x="6199911" y="4864087"/>
                </a:lnTo>
                <a:lnTo>
                  <a:pt x="6186322" y="4914887"/>
                </a:lnTo>
                <a:lnTo>
                  <a:pt x="6171743" y="4952987"/>
                </a:lnTo>
                <a:lnTo>
                  <a:pt x="6156172" y="5003787"/>
                </a:lnTo>
                <a:lnTo>
                  <a:pt x="6139650" y="5041887"/>
                </a:lnTo>
                <a:lnTo>
                  <a:pt x="6122162" y="5079987"/>
                </a:lnTo>
                <a:lnTo>
                  <a:pt x="6103747" y="5118087"/>
                </a:lnTo>
                <a:lnTo>
                  <a:pt x="6084392" y="5168887"/>
                </a:lnTo>
                <a:lnTo>
                  <a:pt x="6064123" y="5206987"/>
                </a:lnTo>
                <a:lnTo>
                  <a:pt x="6042965" y="5245087"/>
                </a:lnTo>
                <a:lnTo>
                  <a:pt x="6020917" y="5283187"/>
                </a:lnTo>
                <a:lnTo>
                  <a:pt x="5997994" y="5321287"/>
                </a:lnTo>
                <a:lnTo>
                  <a:pt x="5974219" y="5359387"/>
                </a:lnTo>
                <a:lnTo>
                  <a:pt x="5949594" y="5397487"/>
                </a:lnTo>
                <a:lnTo>
                  <a:pt x="5924143" y="5435587"/>
                </a:lnTo>
                <a:lnTo>
                  <a:pt x="5897867" y="5473687"/>
                </a:lnTo>
                <a:lnTo>
                  <a:pt x="5870791" y="5511787"/>
                </a:lnTo>
                <a:lnTo>
                  <a:pt x="5842927" y="5537187"/>
                </a:lnTo>
                <a:lnTo>
                  <a:pt x="5814276" y="5575287"/>
                </a:lnTo>
                <a:lnTo>
                  <a:pt x="5784875" y="5613387"/>
                </a:lnTo>
                <a:lnTo>
                  <a:pt x="5754713" y="5638787"/>
                </a:lnTo>
                <a:lnTo>
                  <a:pt x="5723826" y="5676887"/>
                </a:lnTo>
                <a:lnTo>
                  <a:pt x="5692216" y="5702287"/>
                </a:lnTo>
                <a:lnTo>
                  <a:pt x="5659882" y="5740387"/>
                </a:lnTo>
                <a:lnTo>
                  <a:pt x="5626874" y="5765787"/>
                </a:lnTo>
                <a:lnTo>
                  <a:pt x="5593169" y="5791187"/>
                </a:lnTo>
                <a:lnTo>
                  <a:pt x="5558802" y="5829287"/>
                </a:lnTo>
                <a:lnTo>
                  <a:pt x="5523789" y="5854687"/>
                </a:lnTo>
                <a:lnTo>
                  <a:pt x="5488127" y="5880087"/>
                </a:lnTo>
                <a:lnTo>
                  <a:pt x="5451843" y="5905487"/>
                </a:lnTo>
                <a:lnTo>
                  <a:pt x="5414937" y="5930887"/>
                </a:lnTo>
                <a:lnTo>
                  <a:pt x="5377434" y="5956287"/>
                </a:lnTo>
                <a:lnTo>
                  <a:pt x="5300700" y="6007087"/>
                </a:lnTo>
                <a:lnTo>
                  <a:pt x="5261483" y="6019787"/>
                </a:lnTo>
                <a:lnTo>
                  <a:pt x="5181422" y="6070587"/>
                </a:lnTo>
                <a:lnTo>
                  <a:pt x="5140617" y="6083287"/>
                </a:lnTo>
                <a:lnTo>
                  <a:pt x="5099304" y="6108687"/>
                </a:lnTo>
                <a:lnTo>
                  <a:pt x="5015217" y="6134087"/>
                </a:lnTo>
                <a:lnTo>
                  <a:pt x="4972469" y="6159487"/>
                </a:lnTo>
                <a:lnTo>
                  <a:pt x="4752289" y="6222987"/>
                </a:lnTo>
                <a:lnTo>
                  <a:pt x="4707052" y="6222987"/>
                </a:lnTo>
                <a:lnTo>
                  <a:pt x="4615485" y="6248387"/>
                </a:lnTo>
                <a:lnTo>
                  <a:pt x="4522559" y="6248387"/>
                </a:lnTo>
                <a:lnTo>
                  <a:pt x="4475619" y="6261087"/>
                </a:lnTo>
                <a:lnTo>
                  <a:pt x="4190517" y="6261087"/>
                </a:lnTo>
                <a:lnTo>
                  <a:pt x="4143578" y="6248387"/>
                </a:lnTo>
                <a:lnTo>
                  <a:pt x="4050652" y="6248387"/>
                </a:lnTo>
                <a:lnTo>
                  <a:pt x="3959085" y="6222987"/>
                </a:lnTo>
                <a:lnTo>
                  <a:pt x="3913848" y="6222987"/>
                </a:lnTo>
                <a:lnTo>
                  <a:pt x="3693668" y="6159487"/>
                </a:lnTo>
                <a:lnTo>
                  <a:pt x="3650919" y="6134087"/>
                </a:lnTo>
                <a:lnTo>
                  <a:pt x="3566833" y="6108687"/>
                </a:lnTo>
                <a:lnTo>
                  <a:pt x="3525520" y="6083287"/>
                </a:lnTo>
                <a:lnTo>
                  <a:pt x="3484715" y="6070587"/>
                </a:lnTo>
                <a:lnTo>
                  <a:pt x="3404654" y="6019787"/>
                </a:lnTo>
                <a:lnTo>
                  <a:pt x="3365436" y="6007087"/>
                </a:lnTo>
                <a:lnTo>
                  <a:pt x="3288690" y="5956287"/>
                </a:lnTo>
                <a:lnTo>
                  <a:pt x="3251200" y="5930887"/>
                </a:lnTo>
                <a:lnTo>
                  <a:pt x="3214293" y="5905487"/>
                </a:lnTo>
                <a:lnTo>
                  <a:pt x="3178010" y="5880087"/>
                </a:lnTo>
                <a:lnTo>
                  <a:pt x="3142348" y="5854687"/>
                </a:lnTo>
                <a:lnTo>
                  <a:pt x="3107334" y="5829287"/>
                </a:lnTo>
                <a:lnTo>
                  <a:pt x="3072968" y="5791187"/>
                </a:lnTo>
                <a:lnTo>
                  <a:pt x="3039262" y="5765787"/>
                </a:lnTo>
                <a:lnTo>
                  <a:pt x="3006242" y="5740387"/>
                </a:lnTo>
                <a:lnTo>
                  <a:pt x="2973921" y="5702287"/>
                </a:lnTo>
                <a:lnTo>
                  <a:pt x="2942310" y="5676887"/>
                </a:lnTo>
                <a:lnTo>
                  <a:pt x="2911411" y="5638787"/>
                </a:lnTo>
                <a:lnTo>
                  <a:pt x="2881261" y="5613387"/>
                </a:lnTo>
                <a:lnTo>
                  <a:pt x="2851861" y="5575287"/>
                </a:lnTo>
                <a:lnTo>
                  <a:pt x="2823210" y="5537187"/>
                </a:lnTo>
                <a:lnTo>
                  <a:pt x="2795346" y="5511787"/>
                </a:lnTo>
                <a:lnTo>
                  <a:pt x="2768269" y="5473687"/>
                </a:lnTo>
                <a:lnTo>
                  <a:pt x="2741993" y="5435587"/>
                </a:lnTo>
                <a:lnTo>
                  <a:pt x="2716542" y="5397487"/>
                </a:lnTo>
                <a:lnTo>
                  <a:pt x="2691917" y="5359387"/>
                </a:lnTo>
                <a:lnTo>
                  <a:pt x="2668143" y="5321287"/>
                </a:lnTo>
                <a:lnTo>
                  <a:pt x="2645219" y="5283187"/>
                </a:lnTo>
                <a:lnTo>
                  <a:pt x="2623172" y="5245087"/>
                </a:lnTo>
                <a:lnTo>
                  <a:pt x="2602001" y="5206987"/>
                </a:lnTo>
                <a:lnTo>
                  <a:pt x="2581745" y="5168887"/>
                </a:lnTo>
                <a:lnTo>
                  <a:pt x="2562390" y="5118087"/>
                </a:lnTo>
                <a:lnTo>
                  <a:pt x="2543975" y="5079987"/>
                </a:lnTo>
                <a:lnTo>
                  <a:pt x="2526487" y="5041887"/>
                </a:lnTo>
                <a:lnTo>
                  <a:pt x="2509951" y="5003787"/>
                </a:lnTo>
                <a:lnTo>
                  <a:pt x="2494394" y="4952987"/>
                </a:lnTo>
                <a:lnTo>
                  <a:pt x="2479814" y="4914887"/>
                </a:lnTo>
                <a:lnTo>
                  <a:pt x="2466225" y="4864087"/>
                </a:lnTo>
                <a:lnTo>
                  <a:pt x="2453652" y="4825987"/>
                </a:lnTo>
                <a:lnTo>
                  <a:pt x="2442095" y="4775187"/>
                </a:lnTo>
                <a:lnTo>
                  <a:pt x="2431580" y="4737087"/>
                </a:lnTo>
                <a:lnTo>
                  <a:pt x="2422106" y="4686287"/>
                </a:lnTo>
                <a:lnTo>
                  <a:pt x="2413698" y="4648187"/>
                </a:lnTo>
                <a:lnTo>
                  <a:pt x="2406370" y="4597387"/>
                </a:lnTo>
                <a:lnTo>
                  <a:pt x="2400135" y="4546587"/>
                </a:lnTo>
                <a:lnTo>
                  <a:pt x="2394991" y="4508487"/>
                </a:lnTo>
                <a:lnTo>
                  <a:pt x="2390978" y="4457687"/>
                </a:lnTo>
                <a:lnTo>
                  <a:pt x="2388095" y="4406887"/>
                </a:lnTo>
                <a:lnTo>
                  <a:pt x="2386355" y="4368787"/>
                </a:lnTo>
                <a:lnTo>
                  <a:pt x="2385771" y="4317987"/>
                </a:lnTo>
                <a:lnTo>
                  <a:pt x="2386355" y="4267187"/>
                </a:lnTo>
                <a:lnTo>
                  <a:pt x="2388095" y="4216387"/>
                </a:lnTo>
                <a:lnTo>
                  <a:pt x="2390978" y="4178287"/>
                </a:lnTo>
                <a:lnTo>
                  <a:pt x="2394991" y="4127487"/>
                </a:lnTo>
                <a:lnTo>
                  <a:pt x="2400135" y="4076687"/>
                </a:lnTo>
                <a:lnTo>
                  <a:pt x="2406370" y="4038587"/>
                </a:lnTo>
                <a:lnTo>
                  <a:pt x="2413698" y="3987787"/>
                </a:lnTo>
                <a:lnTo>
                  <a:pt x="2422106" y="3936987"/>
                </a:lnTo>
                <a:lnTo>
                  <a:pt x="2431580" y="3898887"/>
                </a:lnTo>
                <a:lnTo>
                  <a:pt x="2442095" y="3848087"/>
                </a:lnTo>
                <a:lnTo>
                  <a:pt x="2453652" y="3809987"/>
                </a:lnTo>
                <a:lnTo>
                  <a:pt x="2466225" y="3759187"/>
                </a:lnTo>
                <a:lnTo>
                  <a:pt x="2479814" y="3721087"/>
                </a:lnTo>
                <a:lnTo>
                  <a:pt x="2494394" y="3670287"/>
                </a:lnTo>
                <a:lnTo>
                  <a:pt x="2509951" y="3632187"/>
                </a:lnTo>
                <a:lnTo>
                  <a:pt x="2526487" y="3594087"/>
                </a:lnTo>
                <a:lnTo>
                  <a:pt x="2543975" y="3543287"/>
                </a:lnTo>
                <a:lnTo>
                  <a:pt x="2562390" y="3505187"/>
                </a:lnTo>
                <a:lnTo>
                  <a:pt x="2581745" y="3467087"/>
                </a:lnTo>
                <a:lnTo>
                  <a:pt x="2602001" y="3428987"/>
                </a:lnTo>
                <a:lnTo>
                  <a:pt x="2623172" y="3390887"/>
                </a:lnTo>
                <a:lnTo>
                  <a:pt x="2645219" y="3352787"/>
                </a:lnTo>
                <a:lnTo>
                  <a:pt x="2668143" y="3314687"/>
                </a:lnTo>
                <a:lnTo>
                  <a:pt x="2691917" y="3276587"/>
                </a:lnTo>
                <a:lnTo>
                  <a:pt x="2716542" y="3238487"/>
                </a:lnTo>
                <a:lnTo>
                  <a:pt x="2741993" y="3200387"/>
                </a:lnTo>
                <a:lnTo>
                  <a:pt x="2768269" y="3162287"/>
                </a:lnTo>
                <a:lnTo>
                  <a:pt x="2795346" y="3124187"/>
                </a:lnTo>
                <a:lnTo>
                  <a:pt x="2823210" y="3086087"/>
                </a:lnTo>
                <a:lnTo>
                  <a:pt x="2851861" y="3060687"/>
                </a:lnTo>
                <a:lnTo>
                  <a:pt x="2881261" y="3022587"/>
                </a:lnTo>
                <a:lnTo>
                  <a:pt x="2911411" y="2984487"/>
                </a:lnTo>
                <a:lnTo>
                  <a:pt x="2942310" y="2959087"/>
                </a:lnTo>
                <a:lnTo>
                  <a:pt x="2973921" y="2920987"/>
                </a:lnTo>
                <a:lnTo>
                  <a:pt x="3006242" y="2895587"/>
                </a:lnTo>
                <a:lnTo>
                  <a:pt x="3039262" y="2857487"/>
                </a:lnTo>
                <a:lnTo>
                  <a:pt x="3072968" y="2832087"/>
                </a:lnTo>
                <a:lnTo>
                  <a:pt x="3107334" y="2806687"/>
                </a:lnTo>
                <a:lnTo>
                  <a:pt x="3142348" y="2781287"/>
                </a:lnTo>
                <a:lnTo>
                  <a:pt x="3178010" y="2755887"/>
                </a:lnTo>
                <a:lnTo>
                  <a:pt x="3214293" y="2730487"/>
                </a:lnTo>
                <a:lnTo>
                  <a:pt x="3251200" y="2705087"/>
                </a:lnTo>
                <a:lnTo>
                  <a:pt x="3288690" y="2679687"/>
                </a:lnTo>
                <a:lnTo>
                  <a:pt x="3365436" y="2628887"/>
                </a:lnTo>
                <a:lnTo>
                  <a:pt x="3404654" y="2603487"/>
                </a:lnTo>
                <a:lnTo>
                  <a:pt x="3444417" y="2590787"/>
                </a:lnTo>
                <a:lnTo>
                  <a:pt x="3525520" y="2539987"/>
                </a:lnTo>
                <a:lnTo>
                  <a:pt x="3608641" y="2514587"/>
                </a:lnTo>
                <a:lnTo>
                  <a:pt x="3650919" y="2489187"/>
                </a:lnTo>
                <a:lnTo>
                  <a:pt x="3959085" y="2400287"/>
                </a:lnTo>
                <a:lnTo>
                  <a:pt x="4004691" y="2400287"/>
                </a:lnTo>
                <a:lnTo>
                  <a:pt x="4050652" y="2387587"/>
                </a:lnTo>
                <a:lnTo>
                  <a:pt x="4096943" y="2387587"/>
                </a:lnTo>
                <a:lnTo>
                  <a:pt x="4143578" y="2374887"/>
                </a:lnTo>
                <a:lnTo>
                  <a:pt x="4285272" y="2374887"/>
                </a:lnTo>
                <a:lnTo>
                  <a:pt x="4333062" y="2362187"/>
                </a:lnTo>
                <a:lnTo>
                  <a:pt x="4381144" y="2374887"/>
                </a:lnTo>
                <a:lnTo>
                  <a:pt x="4523587" y="2374887"/>
                </a:lnTo>
                <a:lnTo>
                  <a:pt x="4570425" y="2387587"/>
                </a:lnTo>
                <a:lnTo>
                  <a:pt x="4616920" y="2387587"/>
                </a:lnTo>
                <a:lnTo>
                  <a:pt x="4663059" y="2400287"/>
                </a:lnTo>
                <a:lnTo>
                  <a:pt x="4708842" y="2400287"/>
                </a:lnTo>
                <a:lnTo>
                  <a:pt x="5017821" y="2489187"/>
                </a:lnTo>
                <a:lnTo>
                  <a:pt x="5060175" y="2514587"/>
                </a:lnTo>
                <a:lnTo>
                  <a:pt x="5143398" y="2539987"/>
                </a:lnTo>
                <a:lnTo>
                  <a:pt x="5224564" y="2590787"/>
                </a:lnTo>
                <a:lnTo>
                  <a:pt x="5264340" y="2603487"/>
                </a:lnTo>
                <a:lnTo>
                  <a:pt x="5342217" y="2654287"/>
                </a:lnTo>
                <a:lnTo>
                  <a:pt x="5380291" y="2679687"/>
                </a:lnTo>
                <a:lnTo>
                  <a:pt x="5417782" y="2705087"/>
                </a:lnTo>
                <a:lnTo>
                  <a:pt x="5454650" y="2730487"/>
                </a:lnTo>
                <a:lnTo>
                  <a:pt x="5490908" y="2755887"/>
                </a:lnTo>
                <a:lnTo>
                  <a:pt x="5526519" y="2781287"/>
                </a:lnTo>
                <a:lnTo>
                  <a:pt x="5561495" y="2806687"/>
                </a:lnTo>
                <a:lnTo>
                  <a:pt x="5595810" y="2832087"/>
                </a:lnTo>
                <a:lnTo>
                  <a:pt x="5629453" y="2857487"/>
                </a:lnTo>
                <a:lnTo>
                  <a:pt x="5662409" y="2895587"/>
                </a:lnTo>
                <a:lnTo>
                  <a:pt x="5694667" y="2920987"/>
                </a:lnTo>
                <a:lnTo>
                  <a:pt x="5726201" y="2959087"/>
                </a:lnTo>
                <a:lnTo>
                  <a:pt x="5757024" y="2984487"/>
                </a:lnTo>
                <a:lnTo>
                  <a:pt x="5787098" y="3022587"/>
                </a:lnTo>
                <a:lnTo>
                  <a:pt x="5816422" y="3060687"/>
                </a:lnTo>
                <a:lnTo>
                  <a:pt x="5844984" y="3086087"/>
                </a:lnTo>
                <a:lnTo>
                  <a:pt x="5872759" y="3124187"/>
                </a:lnTo>
                <a:lnTo>
                  <a:pt x="5899747" y="3162287"/>
                </a:lnTo>
                <a:lnTo>
                  <a:pt x="5925921" y="3200387"/>
                </a:lnTo>
                <a:lnTo>
                  <a:pt x="5951283" y="3238487"/>
                </a:lnTo>
                <a:lnTo>
                  <a:pt x="5975807" y="3276587"/>
                </a:lnTo>
                <a:lnTo>
                  <a:pt x="5999492" y="3314687"/>
                </a:lnTo>
                <a:lnTo>
                  <a:pt x="6022314" y="3352787"/>
                </a:lnTo>
                <a:lnTo>
                  <a:pt x="6044273" y="3390887"/>
                </a:lnTo>
                <a:lnTo>
                  <a:pt x="6065342" y="3428987"/>
                </a:lnTo>
                <a:lnTo>
                  <a:pt x="6085510" y="3467087"/>
                </a:lnTo>
                <a:lnTo>
                  <a:pt x="6104763" y="3505187"/>
                </a:lnTo>
                <a:lnTo>
                  <a:pt x="6123089" y="3543287"/>
                </a:lnTo>
                <a:lnTo>
                  <a:pt x="6140488" y="3594087"/>
                </a:lnTo>
                <a:lnTo>
                  <a:pt x="6156934" y="3632187"/>
                </a:lnTo>
                <a:lnTo>
                  <a:pt x="6172403" y="3670287"/>
                </a:lnTo>
                <a:lnTo>
                  <a:pt x="6186906" y="3721087"/>
                </a:lnTo>
                <a:lnTo>
                  <a:pt x="6200419" y="3759187"/>
                </a:lnTo>
                <a:lnTo>
                  <a:pt x="6212916" y="3809987"/>
                </a:lnTo>
                <a:lnTo>
                  <a:pt x="6224397" y="3848087"/>
                </a:lnTo>
                <a:lnTo>
                  <a:pt x="6234862" y="3898887"/>
                </a:lnTo>
                <a:lnTo>
                  <a:pt x="6244272" y="3936987"/>
                </a:lnTo>
                <a:lnTo>
                  <a:pt x="6252616" y="3987787"/>
                </a:lnTo>
                <a:lnTo>
                  <a:pt x="6259906" y="4038587"/>
                </a:lnTo>
                <a:lnTo>
                  <a:pt x="6266104" y="4076687"/>
                </a:lnTo>
                <a:lnTo>
                  <a:pt x="6271209" y="4127487"/>
                </a:lnTo>
                <a:lnTo>
                  <a:pt x="6275197" y="4178287"/>
                </a:lnTo>
                <a:lnTo>
                  <a:pt x="6278054" y="4216387"/>
                </a:lnTo>
                <a:lnTo>
                  <a:pt x="6279794" y="4267187"/>
                </a:lnTo>
                <a:lnTo>
                  <a:pt x="6280366" y="4317987"/>
                </a:lnTo>
                <a:lnTo>
                  <a:pt x="6280366" y="448576"/>
                </a:lnTo>
                <a:lnTo>
                  <a:pt x="6267335" y="444487"/>
                </a:lnTo>
                <a:lnTo>
                  <a:pt x="6185611" y="393687"/>
                </a:lnTo>
                <a:lnTo>
                  <a:pt x="6144387" y="380987"/>
                </a:lnTo>
                <a:lnTo>
                  <a:pt x="6102934" y="355587"/>
                </a:lnTo>
                <a:lnTo>
                  <a:pt x="6019330" y="330187"/>
                </a:lnTo>
                <a:lnTo>
                  <a:pt x="5977179" y="304787"/>
                </a:lnTo>
                <a:lnTo>
                  <a:pt x="5934824" y="292087"/>
                </a:lnTo>
                <a:lnTo>
                  <a:pt x="5892241" y="266687"/>
                </a:lnTo>
                <a:lnTo>
                  <a:pt x="5719750" y="215887"/>
                </a:lnTo>
                <a:lnTo>
                  <a:pt x="5676112" y="190487"/>
                </a:lnTo>
                <a:lnTo>
                  <a:pt x="5365051" y="101587"/>
                </a:lnTo>
                <a:lnTo>
                  <a:pt x="5319865" y="101587"/>
                </a:lnTo>
                <a:lnTo>
                  <a:pt x="5183200" y="63487"/>
                </a:lnTo>
                <a:lnTo>
                  <a:pt x="5137289" y="63487"/>
                </a:lnTo>
                <a:lnTo>
                  <a:pt x="5044973" y="38087"/>
                </a:lnTo>
                <a:lnTo>
                  <a:pt x="4998567" y="38087"/>
                </a:lnTo>
                <a:lnTo>
                  <a:pt x="4951996" y="25387"/>
                </a:lnTo>
                <a:lnTo>
                  <a:pt x="4905260" y="25387"/>
                </a:lnTo>
                <a:lnTo>
                  <a:pt x="4858372" y="12687"/>
                </a:lnTo>
                <a:lnTo>
                  <a:pt x="4811331" y="12687"/>
                </a:lnTo>
                <a:lnTo>
                  <a:pt x="4764138" y="0"/>
                </a:lnTo>
                <a:lnTo>
                  <a:pt x="3903027" y="0"/>
                </a:lnTo>
                <a:lnTo>
                  <a:pt x="3855936" y="12687"/>
                </a:lnTo>
                <a:lnTo>
                  <a:pt x="3808996" y="12687"/>
                </a:lnTo>
                <a:lnTo>
                  <a:pt x="3762197" y="25387"/>
                </a:lnTo>
                <a:lnTo>
                  <a:pt x="3715562" y="25387"/>
                </a:lnTo>
                <a:lnTo>
                  <a:pt x="3669068" y="38087"/>
                </a:lnTo>
                <a:lnTo>
                  <a:pt x="3622751" y="38087"/>
                </a:lnTo>
                <a:lnTo>
                  <a:pt x="3530587" y="63487"/>
                </a:lnTo>
                <a:lnTo>
                  <a:pt x="3484753" y="63487"/>
                </a:lnTo>
                <a:lnTo>
                  <a:pt x="3348304" y="101587"/>
                </a:lnTo>
                <a:lnTo>
                  <a:pt x="3303168" y="101587"/>
                </a:lnTo>
                <a:lnTo>
                  <a:pt x="2992475" y="190487"/>
                </a:lnTo>
                <a:lnTo>
                  <a:pt x="2948876" y="215887"/>
                </a:lnTo>
                <a:lnTo>
                  <a:pt x="2776537" y="266687"/>
                </a:lnTo>
                <a:lnTo>
                  <a:pt x="2733979" y="292087"/>
                </a:lnTo>
                <a:lnTo>
                  <a:pt x="2691650" y="304787"/>
                </a:lnTo>
                <a:lnTo>
                  <a:pt x="2649524" y="330187"/>
                </a:lnTo>
                <a:lnTo>
                  <a:pt x="2565971" y="355587"/>
                </a:lnTo>
                <a:lnTo>
                  <a:pt x="2524531" y="380987"/>
                </a:lnTo>
                <a:lnTo>
                  <a:pt x="2483332" y="393687"/>
                </a:lnTo>
                <a:lnTo>
                  <a:pt x="2401620" y="444487"/>
                </a:lnTo>
                <a:lnTo>
                  <a:pt x="2361133" y="457187"/>
                </a:lnTo>
                <a:lnTo>
                  <a:pt x="2320887" y="482587"/>
                </a:lnTo>
                <a:lnTo>
                  <a:pt x="2280882" y="495287"/>
                </a:lnTo>
                <a:lnTo>
                  <a:pt x="2123376" y="596887"/>
                </a:lnTo>
                <a:lnTo>
                  <a:pt x="2084641" y="609587"/>
                </a:lnTo>
                <a:lnTo>
                  <a:pt x="1932355" y="711187"/>
                </a:lnTo>
                <a:lnTo>
                  <a:pt x="1821002" y="787387"/>
                </a:lnTo>
                <a:lnTo>
                  <a:pt x="1712201" y="863587"/>
                </a:lnTo>
                <a:lnTo>
                  <a:pt x="1676501" y="901687"/>
                </a:lnTo>
                <a:lnTo>
                  <a:pt x="1571205" y="977887"/>
                </a:lnTo>
                <a:lnTo>
                  <a:pt x="1536700" y="1015987"/>
                </a:lnTo>
                <a:lnTo>
                  <a:pt x="1468602" y="1066787"/>
                </a:lnTo>
                <a:lnTo>
                  <a:pt x="1435023" y="1104887"/>
                </a:lnTo>
                <a:lnTo>
                  <a:pt x="1368806" y="1155687"/>
                </a:lnTo>
                <a:lnTo>
                  <a:pt x="1336167" y="1193787"/>
                </a:lnTo>
                <a:lnTo>
                  <a:pt x="1303858" y="1219187"/>
                </a:lnTo>
                <a:lnTo>
                  <a:pt x="1271866" y="1257287"/>
                </a:lnTo>
                <a:lnTo>
                  <a:pt x="1240205" y="1282687"/>
                </a:lnTo>
                <a:lnTo>
                  <a:pt x="1208874" y="1320787"/>
                </a:lnTo>
                <a:lnTo>
                  <a:pt x="1177874" y="1346187"/>
                </a:lnTo>
                <a:lnTo>
                  <a:pt x="1147203" y="1384287"/>
                </a:lnTo>
                <a:lnTo>
                  <a:pt x="1116876" y="1422387"/>
                </a:lnTo>
                <a:lnTo>
                  <a:pt x="1086891" y="1447787"/>
                </a:lnTo>
                <a:lnTo>
                  <a:pt x="1057249" y="1485887"/>
                </a:lnTo>
                <a:lnTo>
                  <a:pt x="1027950" y="1523987"/>
                </a:lnTo>
                <a:lnTo>
                  <a:pt x="999007" y="1549387"/>
                </a:lnTo>
                <a:lnTo>
                  <a:pt x="970407" y="1587487"/>
                </a:lnTo>
                <a:lnTo>
                  <a:pt x="942174" y="1625587"/>
                </a:lnTo>
                <a:lnTo>
                  <a:pt x="914285" y="1663687"/>
                </a:lnTo>
                <a:lnTo>
                  <a:pt x="886764" y="1689087"/>
                </a:lnTo>
                <a:lnTo>
                  <a:pt x="859599" y="1727187"/>
                </a:lnTo>
                <a:lnTo>
                  <a:pt x="832802" y="1765287"/>
                </a:lnTo>
                <a:lnTo>
                  <a:pt x="806386" y="1803387"/>
                </a:lnTo>
                <a:lnTo>
                  <a:pt x="780326" y="1841487"/>
                </a:lnTo>
                <a:lnTo>
                  <a:pt x="754646" y="1879587"/>
                </a:lnTo>
                <a:lnTo>
                  <a:pt x="729348" y="1917687"/>
                </a:lnTo>
                <a:lnTo>
                  <a:pt x="704418" y="1955787"/>
                </a:lnTo>
                <a:lnTo>
                  <a:pt x="679881" y="1993887"/>
                </a:lnTo>
                <a:lnTo>
                  <a:pt x="655726" y="2031987"/>
                </a:lnTo>
                <a:lnTo>
                  <a:pt x="631952" y="2070087"/>
                </a:lnTo>
                <a:lnTo>
                  <a:pt x="608584" y="2108187"/>
                </a:lnTo>
                <a:lnTo>
                  <a:pt x="585597" y="2146287"/>
                </a:lnTo>
                <a:lnTo>
                  <a:pt x="563016" y="2184387"/>
                </a:lnTo>
                <a:lnTo>
                  <a:pt x="540829" y="2222487"/>
                </a:lnTo>
                <a:lnTo>
                  <a:pt x="519036" y="2260587"/>
                </a:lnTo>
                <a:lnTo>
                  <a:pt x="497662" y="2298687"/>
                </a:lnTo>
                <a:lnTo>
                  <a:pt x="476694" y="2349487"/>
                </a:lnTo>
                <a:lnTo>
                  <a:pt x="456133" y="2387587"/>
                </a:lnTo>
                <a:lnTo>
                  <a:pt x="435978" y="2425687"/>
                </a:lnTo>
                <a:lnTo>
                  <a:pt x="416255" y="2463787"/>
                </a:lnTo>
                <a:lnTo>
                  <a:pt x="396938" y="2501887"/>
                </a:lnTo>
                <a:lnTo>
                  <a:pt x="378053" y="2552687"/>
                </a:lnTo>
                <a:lnTo>
                  <a:pt x="359575" y="2590787"/>
                </a:lnTo>
                <a:lnTo>
                  <a:pt x="341541" y="2628887"/>
                </a:lnTo>
                <a:lnTo>
                  <a:pt x="323938" y="2679687"/>
                </a:lnTo>
                <a:lnTo>
                  <a:pt x="306755" y="2717787"/>
                </a:lnTo>
                <a:lnTo>
                  <a:pt x="290017" y="2755887"/>
                </a:lnTo>
                <a:lnTo>
                  <a:pt x="273710" y="2806687"/>
                </a:lnTo>
                <a:lnTo>
                  <a:pt x="257848" y="2844787"/>
                </a:lnTo>
                <a:lnTo>
                  <a:pt x="242430" y="2882887"/>
                </a:lnTo>
                <a:lnTo>
                  <a:pt x="227469" y="2933687"/>
                </a:lnTo>
                <a:lnTo>
                  <a:pt x="212940" y="2971787"/>
                </a:lnTo>
                <a:lnTo>
                  <a:pt x="198882" y="3022587"/>
                </a:lnTo>
                <a:lnTo>
                  <a:pt x="185267" y="3060687"/>
                </a:lnTo>
                <a:lnTo>
                  <a:pt x="172110" y="3111487"/>
                </a:lnTo>
                <a:lnTo>
                  <a:pt x="159410" y="3149587"/>
                </a:lnTo>
                <a:lnTo>
                  <a:pt x="147180" y="3200387"/>
                </a:lnTo>
                <a:lnTo>
                  <a:pt x="135420" y="3238487"/>
                </a:lnTo>
                <a:lnTo>
                  <a:pt x="124129" y="3289287"/>
                </a:lnTo>
                <a:lnTo>
                  <a:pt x="113309" y="3327387"/>
                </a:lnTo>
                <a:lnTo>
                  <a:pt x="102958" y="3378187"/>
                </a:lnTo>
                <a:lnTo>
                  <a:pt x="93091" y="3416287"/>
                </a:lnTo>
                <a:lnTo>
                  <a:pt x="83693" y="3467087"/>
                </a:lnTo>
                <a:lnTo>
                  <a:pt x="74790" y="3517887"/>
                </a:lnTo>
                <a:lnTo>
                  <a:pt x="66370" y="3555987"/>
                </a:lnTo>
                <a:lnTo>
                  <a:pt x="58432" y="3606787"/>
                </a:lnTo>
                <a:lnTo>
                  <a:pt x="50990" y="3657587"/>
                </a:lnTo>
                <a:lnTo>
                  <a:pt x="44043" y="3695687"/>
                </a:lnTo>
                <a:lnTo>
                  <a:pt x="37604" y="3746487"/>
                </a:lnTo>
                <a:lnTo>
                  <a:pt x="31648" y="3797287"/>
                </a:lnTo>
                <a:lnTo>
                  <a:pt x="26200" y="3835387"/>
                </a:lnTo>
                <a:lnTo>
                  <a:pt x="21259" y="3886187"/>
                </a:lnTo>
                <a:lnTo>
                  <a:pt x="16827" y="3936987"/>
                </a:lnTo>
                <a:lnTo>
                  <a:pt x="12903" y="3975087"/>
                </a:lnTo>
                <a:lnTo>
                  <a:pt x="9499" y="4025887"/>
                </a:lnTo>
                <a:lnTo>
                  <a:pt x="6604" y="4076687"/>
                </a:lnTo>
                <a:lnTo>
                  <a:pt x="4241" y="4127487"/>
                </a:lnTo>
                <a:lnTo>
                  <a:pt x="2387" y="4165587"/>
                </a:lnTo>
                <a:lnTo>
                  <a:pt x="1066" y="4216387"/>
                </a:lnTo>
                <a:lnTo>
                  <a:pt x="266" y="4267187"/>
                </a:lnTo>
                <a:lnTo>
                  <a:pt x="0" y="4317987"/>
                </a:lnTo>
                <a:lnTo>
                  <a:pt x="266" y="4368787"/>
                </a:lnTo>
                <a:lnTo>
                  <a:pt x="1066" y="4406887"/>
                </a:lnTo>
                <a:lnTo>
                  <a:pt x="2387" y="4457687"/>
                </a:lnTo>
                <a:lnTo>
                  <a:pt x="4241" y="4508487"/>
                </a:lnTo>
                <a:lnTo>
                  <a:pt x="6604" y="4559287"/>
                </a:lnTo>
                <a:lnTo>
                  <a:pt x="9499" y="4610087"/>
                </a:lnTo>
                <a:lnTo>
                  <a:pt x="12903" y="4648187"/>
                </a:lnTo>
                <a:lnTo>
                  <a:pt x="16827" y="4698987"/>
                </a:lnTo>
                <a:lnTo>
                  <a:pt x="21259" y="4749787"/>
                </a:lnTo>
                <a:lnTo>
                  <a:pt x="26200" y="4787887"/>
                </a:lnTo>
                <a:lnTo>
                  <a:pt x="31648" y="4838687"/>
                </a:lnTo>
                <a:lnTo>
                  <a:pt x="37604" y="4889487"/>
                </a:lnTo>
                <a:lnTo>
                  <a:pt x="44043" y="4940287"/>
                </a:lnTo>
                <a:lnTo>
                  <a:pt x="50990" y="4978387"/>
                </a:lnTo>
                <a:lnTo>
                  <a:pt x="58432" y="5029187"/>
                </a:lnTo>
                <a:lnTo>
                  <a:pt x="66370" y="5079987"/>
                </a:lnTo>
                <a:lnTo>
                  <a:pt x="74790" y="5118087"/>
                </a:lnTo>
                <a:lnTo>
                  <a:pt x="83693" y="5168887"/>
                </a:lnTo>
                <a:lnTo>
                  <a:pt x="93091" y="5206987"/>
                </a:lnTo>
                <a:lnTo>
                  <a:pt x="102958" y="5257787"/>
                </a:lnTo>
                <a:lnTo>
                  <a:pt x="113309" y="5308587"/>
                </a:lnTo>
                <a:lnTo>
                  <a:pt x="124129" y="5346687"/>
                </a:lnTo>
                <a:lnTo>
                  <a:pt x="135420" y="5397487"/>
                </a:lnTo>
                <a:lnTo>
                  <a:pt x="147180" y="5435587"/>
                </a:lnTo>
                <a:lnTo>
                  <a:pt x="159410" y="5486387"/>
                </a:lnTo>
                <a:lnTo>
                  <a:pt x="172110" y="5524487"/>
                </a:lnTo>
                <a:lnTo>
                  <a:pt x="185267" y="5575287"/>
                </a:lnTo>
                <a:lnTo>
                  <a:pt x="198882" y="5613387"/>
                </a:lnTo>
                <a:lnTo>
                  <a:pt x="212940" y="5664187"/>
                </a:lnTo>
                <a:lnTo>
                  <a:pt x="227469" y="5702287"/>
                </a:lnTo>
                <a:lnTo>
                  <a:pt x="242430" y="5740387"/>
                </a:lnTo>
                <a:lnTo>
                  <a:pt x="257848" y="5791187"/>
                </a:lnTo>
                <a:lnTo>
                  <a:pt x="273710" y="5829287"/>
                </a:lnTo>
                <a:lnTo>
                  <a:pt x="290017" y="5880087"/>
                </a:lnTo>
                <a:lnTo>
                  <a:pt x="306755" y="5918187"/>
                </a:lnTo>
                <a:lnTo>
                  <a:pt x="323938" y="5956287"/>
                </a:lnTo>
                <a:lnTo>
                  <a:pt x="341541" y="6007087"/>
                </a:lnTo>
                <a:lnTo>
                  <a:pt x="359575" y="6045187"/>
                </a:lnTo>
                <a:lnTo>
                  <a:pt x="378053" y="6083287"/>
                </a:lnTo>
                <a:lnTo>
                  <a:pt x="396938" y="6134087"/>
                </a:lnTo>
                <a:lnTo>
                  <a:pt x="416255" y="6172187"/>
                </a:lnTo>
                <a:lnTo>
                  <a:pt x="435978" y="6210287"/>
                </a:lnTo>
                <a:lnTo>
                  <a:pt x="456133" y="6248387"/>
                </a:lnTo>
                <a:lnTo>
                  <a:pt x="476694" y="6286487"/>
                </a:lnTo>
                <a:lnTo>
                  <a:pt x="497662" y="6337287"/>
                </a:lnTo>
                <a:lnTo>
                  <a:pt x="519036" y="6375387"/>
                </a:lnTo>
                <a:lnTo>
                  <a:pt x="540829" y="6413487"/>
                </a:lnTo>
                <a:lnTo>
                  <a:pt x="563016" y="6451587"/>
                </a:lnTo>
                <a:lnTo>
                  <a:pt x="585597" y="6489687"/>
                </a:lnTo>
                <a:lnTo>
                  <a:pt x="608584" y="6527787"/>
                </a:lnTo>
                <a:lnTo>
                  <a:pt x="631952" y="6565887"/>
                </a:lnTo>
                <a:lnTo>
                  <a:pt x="655726" y="6603987"/>
                </a:lnTo>
                <a:lnTo>
                  <a:pt x="679881" y="6642087"/>
                </a:lnTo>
                <a:lnTo>
                  <a:pt x="704418" y="6680187"/>
                </a:lnTo>
                <a:lnTo>
                  <a:pt x="729348" y="6718287"/>
                </a:lnTo>
                <a:lnTo>
                  <a:pt x="754646" y="6756387"/>
                </a:lnTo>
                <a:lnTo>
                  <a:pt x="780326" y="6794487"/>
                </a:lnTo>
                <a:lnTo>
                  <a:pt x="806386" y="6832587"/>
                </a:lnTo>
                <a:lnTo>
                  <a:pt x="832802" y="6870687"/>
                </a:lnTo>
                <a:lnTo>
                  <a:pt x="859599" y="6908787"/>
                </a:lnTo>
                <a:lnTo>
                  <a:pt x="886764" y="6946887"/>
                </a:lnTo>
                <a:lnTo>
                  <a:pt x="914285" y="6972287"/>
                </a:lnTo>
                <a:lnTo>
                  <a:pt x="942174" y="7010387"/>
                </a:lnTo>
                <a:lnTo>
                  <a:pt x="970407" y="7048487"/>
                </a:lnTo>
                <a:lnTo>
                  <a:pt x="999007" y="7086587"/>
                </a:lnTo>
                <a:lnTo>
                  <a:pt x="1027950" y="7111987"/>
                </a:lnTo>
                <a:lnTo>
                  <a:pt x="1057249" y="7150087"/>
                </a:lnTo>
                <a:lnTo>
                  <a:pt x="1086891" y="7188187"/>
                </a:lnTo>
                <a:lnTo>
                  <a:pt x="1116876" y="7213587"/>
                </a:lnTo>
                <a:lnTo>
                  <a:pt x="1147203" y="7251687"/>
                </a:lnTo>
                <a:lnTo>
                  <a:pt x="1177874" y="7289787"/>
                </a:lnTo>
                <a:lnTo>
                  <a:pt x="1208874" y="7315187"/>
                </a:lnTo>
                <a:lnTo>
                  <a:pt x="1240205" y="7353287"/>
                </a:lnTo>
                <a:lnTo>
                  <a:pt x="1271866" y="7378687"/>
                </a:lnTo>
                <a:lnTo>
                  <a:pt x="1303858" y="7416787"/>
                </a:lnTo>
                <a:lnTo>
                  <a:pt x="1336167" y="7442187"/>
                </a:lnTo>
                <a:lnTo>
                  <a:pt x="1368806" y="7480287"/>
                </a:lnTo>
                <a:lnTo>
                  <a:pt x="1401762" y="7505687"/>
                </a:lnTo>
                <a:lnTo>
                  <a:pt x="1435023" y="7543787"/>
                </a:lnTo>
                <a:lnTo>
                  <a:pt x="1502498" y="7594587"/>
                </a:lnTo>
                <a:lnTo>
                  <a:pt x="1536700" y="7632687"/>
                </a:lnTo>
                <a:lnTo>
                  <a:pt x="1571205" y="7658087"/>
                </a:lnTo>
                <a:lnTo>
                  <a:pt x="1676501" y="7734287"/>
                </a:lnTo>
                <a:lnTo>
                  <a:pt x="1712201" y="7772387"/>
                </a:lnTo>
                <a:lnTo>
                  <a:pt x="1748180" y="7797787"/>
                </a:lnTo>
                <a:lnTo>
                  <a:pt x="1857844" y="7873987"/>
                </a:lnTo>
                <a:lnTo>
                  <a:pt x="1970024" y="7950187"/>
                </a:lnTo>
                <a:lnTo>
                  <a:pt x="2123376" y="8051787"/>
                </a:lnTo>
                <a:lnTo>
                  <a:pt x="2162365" y="8064487"/>
                </a:lnTo>
                <a:lnTo>
                  <a:pt x="2280882" y="8140687"/>
                </a:lnTo>
                <a:lnTo>
                  <a:pt x="2320887" y="8153387"/>
                </a:lnTo>
                <a:lnTo>
                  <a:pt x="2401620" y="8204187"/>
                </a:lnTo>
                <a:lnTo>
                  <a:pt x="2442362" y="8216887"/>
                </a:lnTo>
                <a:lnTo>
                  <a:pt x="2483332" y="8242287"/>
                </a:lnTo>
                <a:lnTo>
                  <a:pt x="2524531" y="8254987"/>
                </a:lnTo>
                <a:lnTo>
                  <a:pt x="2565971" y="8280387"/>
                </a:lnTo>
                <a:lnTo>
                  <a:pt x="2607640" y="8293087"/>
                </a:lnTo>
                <a:lnTo>
                  <a:pt x="2649524" y="8318487"/>
                </a:lnTo>
                <a:lnTo>
                  <a:pt x="2733979" y="8343887"/>
                </a:lnTo>
                <a:lnTo>
                  <a:pt x="2776537" y="8369287"/>
                </a:lnTo>
                <a:lnTo>
                  <a:pt x="2905480" y="8407387"/>
                </a:lnTo>
                <a:lnTo>
                  <a:pt x="2948876" y="8432787"/>
                </a:lnTo>
                <a:lnTo>
                  <a:pt x="3348304" y="8547087"/>
                </a:lnTo>
                <a:lnTo>
                  <a:pt x="3393605" y="8547087"/>
                </a:lnTo>
                <a:lnTo>
                  <a:pt x="3530587" y="8585187"/>
                </a:lnTo>
                <a:lnTo>
                  <a:pt x="3576586" y="8585187"/>
                </a:lnTo>
                <a:lnTo>
                  <a:pt x="3622751" y="8597887"/>
                </a:lnTo>
                <a:lnTo>
                  <a:pt x="3669068" y="8597887"/>
                </a:lnTo>
                <a:lnTo>
                  <a:pt x="3762197" y="8623287"/>
                </a:lnTo>
                <a:lnTo>
                  <a:pt x="3855936" y="8623287"/>
                </a:lnTo>
                <a:lnTo>
                  <a:pt x="3903027" y="8635987"/>
                </a:lnTo>
                <a:lnTo>
                  <a:pt x="3997642" y="8635987"/>
                </a:lnTo>
                <a:lnTo>
                  <a:pt x="4045166" y="8648687"/>
                </a:lnTo>
                <a:lnTo>
                  <a:pt x="4621720" y="8648687"/>
                </a:lnTo>
                <a:lnTo>
                  <a:pt x="4669358" y="8635987"/>
                </a:lnTo>
                <a:lnTo>
                  <a:pt x="4764214" y="8635987"/>
                </a:lnTo>
                <a:lnTo>
                  <a:pt x="4811420" y="8623287"/>
                </a:lnTo>
                <a:lnTo>
                  <a:pt x="4905375" y="8623287"/>
                </a:lnTo>
                <a:lnTo>
                  <a:pt x="4998720" y="8597887"/>
                </a:lnTo>
                <a:lnTo>
                  <a:pt x="5045151" y="8597887"/>
                </a:lnTo>
                <a:lnTo>
                  <a:pt x="5091417" y="8585187"/>
                </a:lnTo>
                <a:lnTo>
                  <a:pt x="5137518" y="8585187"/>
                </a:lnTo>
                <a:lnTo>
                  <a:pt x="5274792" y="8547087"/>
                </a:lnTo>
                <a:lnTo>
                  <a:pt x="5320195" y="8547087"/>
                </a:lnTo>
                <a:lnTo>
                  <a:pt x="5720385" y="8432787"/>
                </a:lnTo>
                <a:lnTo>
                  <a:pt x="5763857" y="8407387"/>
                </a:lnTo>
                <a:lnTo>
                  <a:pt x="5893016" y="8369287"/>
                </a:lnTo>
                <a:lnTo>
                  <a:pt x="5935650" y="8343887"/>
                </a:lnTo>
                <a:lnTo>
                  <a:pt x="6020232" y="8318487"/>
                </a:lnTo>
                <a:lnTo>
                  <a:pt x="6062192" y="8293087"/>
                </a:lnTo>
                <a:lnTo>
                  <a:pt x="6103925" y="8280387"/>
                </a:lnTo>
                <a:lnTo>
                  <a:pt x="6145415" y="8254987"/>
                </a:lnTo>
                <a:lnTo>
                  <a:pt x="6186678" y="8242287"/>
                </a:lnTo>
                <a:lnTo>
                  <a:pt x="6227711" y="8216887"/>
                </a:lnTo>
                <a:lnTo>
                  <a:pt x="6268504" y="8204187"/>
                </a:lnTo>
                <a:lnTo>
                  <a:pt x="6349352" y="8153387"/>
                </a:lnTo>
                <a:lnTo>
                  <a:pt x="6389408" y="8140687"/>
                </a:lnTo>
                <a:lnTo>
                  <a:pt x="6508051" y="8064487"/>
                </a:lnTo>
                <a:lnTo>
                  <a:pt x="6547091" y="8051787"/>
                </a:lnTo>
                <a:lnTo>
                  <a:pt x="6700596" y="7950187"/>
                </a:lnTo>
                <a:lnTo>
                  <a:pt x="6812877" y="7873987"/>
                </a:lnTo>
                <a:lnTo>
                  <a:pt x="6922617" y="7797787"/>
                </a:lnTo>
                <a:lnTo>
                  <a:pt x="6958622" y="7772387"/>
                </a:lnTo>
                <a:lnTo>
                  <a:pt x="6994334" y="7734287"/>
                </a:lnTo>
                <a:lnTo>
                  <a:pt x="7099694" y="7658087"/>
                </a:lnTo>
                <a:lnTo>
                  <a:pt x="7134212" y="7632687"/>
                </a:lnTo>
                <a:lnTo>
                  <a:pt x="7168426" y="7594587"/>
                </a:lnTo>
                <a:lnTo>
                  <a:pt x="7235926" y="7543787"/>
                </a:lnTo>
                <a:lnTo>
                  <a:pt x="7269200" y="7505687"/>
                </a:lnTo>
                <a:lnTo>
                  <a:pt x="7302157" y="7480287"/>
                </a:lnTo>
                <a:lnTo>
                  <a:pt x="7334796" y="7442187"/>
                </a:lnTo>
                <a:lnTo>
                  <a:pt x="7367117" y="7416787"/>
                </a:lnTo>
                <a:lnTo>
                  <a:pt x="7399096" y="7378687"/>
                </a:lnTo>
                <a:lnTo>
                  <a:pt x="7430757" y="7353287"/>
                </a:lnTo>
                <a:lnTo>
                  <a:pt x="7462088" y="7315187"/>
                </a:lnTo>
                <a:lnTo>
                  <a:pt x="7493089" y="7289787"/>
                </a:lnTo>
                <a:lnTo>
                  <a:pt x="7523747" y="7251687"/>
                </a:lnTo>
                <a:lnTo>
                  <a:pt x="7554061" y="7213587"/>
                </a:lnTo>
                <a:lnTo>
                  <a:pt x="7584046" y="7188187"/>
                </a:lnTo>
                <a:lnTo>
                  <a:pt x="7613675" y="7150087"/>
                </a:lnTo>
                <a:lnTo>
                  <a:pt x="7642961" y="7111987"/>
                </a:lnTo>
                <a:lnTo>
                  <a:pt x="7671892" y="7086587"/>
                </a:lnTo>
                <a:lnTo>
                  <a:pt x="7700467" y="7048487"/>
                </a:lnTo>
                <a:lnTo>
                  <a:pt x="7728699" y="7010387"/>
                </a:lnTo>
                <a:lnTo>
                  <a:pt x="7756563" y="6972287"/>
                </a:lnTo>
                <a:lnTo>
                  <a:pt x="7784058" y="6946887"/>
                </a:lnTo>
                <a:lnTo>
                  <a:pt x="7811198" y="6908787"/>
                </a:lnTo>
                <a:lnTo>
                  <a:pt x="7837970" y="6870687"/>
                </a:lnTo>
                <a:lnTo>
                  <a:pt x="7864361" y="6832587"/>
                </a:lnTo>
                <a:lnTo>
                  <a:pt x="7890383" y="6794487"/>
                </a:lnTo>
                <a:lnTo>
                  <a:pt x="7916037" y="6756387"/>
                </a:lnTo>
                <a:lnTo>
                  <a:pt x="7941310" y="6718287"/>
                </a:lnTo>
                <a:lnTo>
                  <a:pt x="7966202" y="6680187"/>
                </a:lnTo>
                <a:lnTo>
                  <a:pt x="7990700" y="6642087"/>
                </a:lnTo>
                <a:lnTo>
                  <a:pt x="8014817" y="6603987"/>
                </a:lnTo>
                <a:lnTo>
                  <a:pt x="8038541" y="6565887"/>
                </a:lnTo>
                <a:lnTo>
                  <a:pt x="8061884" y="6527787"/>
                </a:lnTo>
                <a:lnTo>
                  <a:pt x="8084820" y="6489687"/>
                </a:lnTo>
                <a:lnTo>
                  <a:pt x="8107362" y="6451587"/>
                </a:lnTo>
                <a:lnTo>
                  <a:pt x="8129498" y="6413487"/>
                </a:lnTo>
                <a:lnTo>
                  <a:pt x="8151241" y="6375387"/>
                </a:lnTo>
                <a:lnTo>
                  <a:pt x="8172564" y="6337287"/>
                </a:lnTo>
                <a:lnTo>
                  <a:pt x="8193481" y="6286487"/>
                </a:lnTo>
                <a:lnTo>
                  <a:pt x="8207159" y="6261087"/>
                </a:lnTo>
                <a:lnTo>
                  <a:pt x="8234083" y="6210287"/>
                </a:lnTo>
                <a:lnTo>
                  <a:pt x="8253755" y="6172187"/>
                </a:lnTo>
                <a:lnTo>
                  <a:pt x="8273008" y="6134087"/>
                </a:lnTo>
                <a:lnTo>
                  <a:pt x="8291843" y="6083287"/>
                </a:lnTo>
                <a:lnTo>
                  <a:pt x="8310245" y="6045187"/>
                </a:lnTo>
                <a:lnTo>
                  <a:pt x="8328215" y="6007087"/>
                </a:lnTo>
                <a:lnTo>
                  <a:pt x="8345767" y="5956287"/>
                </a:lnTo>
                <a:lnTo>
                  <a:pt x="8362874" y="5918187"/>
                </a:lnTo>
                <a:lnTo>
                  <a:pt x="8379549" y="5880087"/>
                </a:lnTo>
                <a:lnTo>
                  <a:pt x="8395779" y="5829287"/>
                </a:lnTo>
                <a:lnTo>
                  <a:pt x="8411565" y="5791187"/>
                </a:lnTo>
                <a:lnTo>
                  <a:pt x="8426907" y="5740387"/>
                </a:lnTo>
                <a:lnTo>
                  <a:pt x="8441792" y="5702287"/>
                </a:lnTo>
                <a:lnTo>
                  <a:pt x="8456231" y="5664187"/>
                </a:lnTo>
                <a:lnTo>
                  <a:pt x="8470227" y="5613387"/>
                </a:lnTo>
                <a:lnTo>
                  <a:pt x="8483752" y="5575287"/>
                </a:lnTo>
                <a:lnTo>
                  <a:pt x="8496821" y="5524487"/>
                </a:lnTo>
                <a:lnTo>
                  <a:pt x="8509432" y="5486387"/>
                </a:lnTo>
                <a:lnTo>
                  <a:pt x="8521573" y="5435587"/>
                </a:lnTo>
                <a:lnTo>
                  <a:pt x="8533257" y="5397487"/>
                </a:lnTo>
                <a:lnTo>
                  <a:pt x="8544458" y="5346687"/>
                </a:lnTo>
                <a:lnTo>
                  <a:pt x="8555190" y="5308587"/>
                </a:lnTo>
                <a:lnTo>
                  <a:pt x="8565439" y="5257787"/>
                </a:lnTo>
                <a:lnTo>
                  <a:pt x="8575218" y="5206987"/>
                </a:lnTo>
                <a:lnTo>
                  <a:pt x="8584501" y="5168887"/>
                </a:lnTo>
                <a:lnTo>
                  <a:pt x="8593315" y="5118087"/>
                </a:lnTo>
                <a:lnTo>
                  <a:pt x="8601634" y="5079987"/>
                </a:lnTo>
                <a:lnTo>
                  <a:pt x="8609457" y="5029187"/>
                </a:lnTo>
                <a:lnTo>
                  <a:pt x="8616798" y="4978387"/>
                </a:lnTo>
                <a:lnTo>
                  <a:pt x="8623643" y="4940287"/>
                </a:lnTo>
                <a:lnTo>
                  <a:pt x="8629980" y="4889487"/>
                </a:lnTo>
                <a:lnTo>
                  <a:pt x="8635822" y="4838687"/>
                </a:lnTo>
                <a:lnTo>
                  <a:pt x="8641156" y="4787887"/>
                </a:lnTo>
                <a:lnTo>
                  <a:pt x="8645982" y="4749787"/>
                </a:lnTo>
                <a:lnTo>
                  <a:pt x="8650300" y="4698987"/>
                </a:lnTo>
                <a:lnTo>
                  <a:pt x="8654097" y="4648187"/>
                </a:lnTo>
                <a:lnTo>
                  <a:pt x="8657387" y="4610087"/>
                </a:lnTo>
                <a:lnTo>
                  <a:pt x="8660155" y="4559287"/>
                </a:lnTo>
                <a:lnTo>
                  <a:pt x="8662403" y="4508487"/>
                </a:lnTo>
                <a:lnTo>
                  <a:pt x="8664130" y="4457687"/>
                </a:lnTo>
                <a:lnTo>
                  <a:pt x="8665337" y="4406887"/>
                </a:lnTo>
                <a:lnTo>
                  <a:pt x="8665997" y="4368787"/>
                </a:lnTo>
                <a:lnTo>
                  <a:pt x="8666137" y="4317987"/>
                </a:lnTo>
                <a:close/>
              </a:path>
            </a:pathLst>
          </a:custGeom>
          <a:solidFill>
            <a:srgbClr val="331706">
              <a:alpha val="6666"/>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9" name="bg object 19"/>
          <p:cNvPicPr/>
          <p:nvPr/>
        </p:nvPicPr>
        <p:blipFill>
          <a:blip r:embed="rId3"/>
          <a:stretch>
            <a:fillRect/>
          </a:stretch>
        </p:blipFill>
        <p:spPr>
          <a:xfrm>
            <a:off x="0" y="0"/>
            <a:ext cx="18202273" cy="2402994"/>
          </a:xfrm>
          <a:prstGeom prst="rect">
            <a:avLst/>
          </a:prstGeom>
        </p:spPr>
      </p:pic>
      <p:sp>
        <p:nvSpPr>
          <p:cNvPr id="2" name="Holder 2"/>
          <p:cNvSpPr>
            <a:spLocks noGrp="1"/>
          </p:cNvSpPr>
          <p:nvPr>
            <p:ph type="title"/>
          </p:nvPr>
        </p:nvSpPr>
        <p:spPr/>
        <p:txBody>
          <a:bodyPr lIns="0" tIns="0" rIns="0" bIns="0"/>
          <a:lstStyle>
            <a:lvl1pPr>
              <a:defRPr sz="4100" b="1" i="0">
                <a:solidFill>
                  <a:srgbClr val="013C8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4100" b="1" i="0">
                <a:solidFill>
                  <a:srgbClr val="013C82"/>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13C82"/>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13C8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E9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7" name="bg object 17"/>
          <p:cNvPicPr/>
          <p:nvPr/>
        </p:nvPicPr>
        <p:blipFill>
          <a:blip r:embed="rId2"/>
          <a:stretch>
            <a:fillRect/>
          </a:stretch>
        </p:blipFill>
        <p:spPr>
          <a:xfrm>
            <a:off x="1841963" y="7089902"/>
            <a:ext cx="1153015" cy="1153015"/>
          </a:xfrm>
          <a:prstGeom prst="rect">
            <a:avLst/>
          </a:prstGeom>
        </p:spPr>
      </p:pic>
      <p:sp>
        <p:nvSpPr>
          <p:cNvPr id="18" name="bg object 18"/>
          <p:cNvSpPr/>
          <p:nvPr/>
        </p:nvSpPr>
        <p:spPr>
          <a:xfrm>
            <a:off x="5114963" y="1625612"/>
            <a:ext cx="8666480" cy="8648700"/>
          </a:xfrm>
          <a:custGeom>
            <a:avLst/>
            <a:gdLst/>
            <a:ahLst/>
            <a:cxnLst/>
            <a:rect l="l" t="t" r="r" b="b"/>
            <a:pathLst>
              <a:path w="8666480" h="8648700">
                <a:moveTo>
                  <a:pt x="8666137" y="4317987"/>
                </a:moveTo>
                <a:lnTo>
                  <a:pt x="8665870" y="4267187"/>
                </a:lnTo>
                <a:lnTo>
                  <a:pt x="8665083" y="4216387"/>
                </a:lnTo>
                <a:lnTo>
                  <a:pt x="8663762" y="4165587"/>
                </a:lnTo>
                <a:lnTo>
                  <a:pt x="8661908" y="4127487"/>
                </a:lnTo>
                <a:lnTo>
                  <a:pt x="8659546" y="4076687"/>
                </a:lnTo>
                <a:lnTo>
                  <a:pt x="8656663" y="4025887"/>
                </a:lnTo>
                <a:lnTo>
                  <a:pt x="8653272" y="3975087"/>
                </a:lnTo>
                <a:lnTo>
                  <a:pt x="8649360" y="3936987"/>
                </a:lnTo>
                <a:lnTo>
                  <a:pt x="8644941" y="3886187"/>
                </a:lnTo>
                <a:lnTo>
                  <a:pt x="8640013" y="3835387"/>
                </a:lnTo>
                <a:lnTo>
                  <a:pt x="8634590" y="3797287"/>
                </a:lnTo>
                <a:lnTo>
                  <a:pt x="8628659" y="3746487"/>
                </a:lnTo>
                <a:lnTo>
                  <a:pt x="8622220" y="3695687"/>
                </a:lnTo>
                <a:lnTo>
                  <a:pt x="8615299" y="3657587"/>
                </a:lnTo>
                <a:lnTo>
                  <a:pt x="8607882" y="3606787"/>
                </a:lnTo>
                <a:lnTo>
                  <a:pt x="8599970" y="3555987"/>
                </a:lnTo>
                <a:lnTo>
                  <a:pt x="8591575" y="3517887"/>
                </a:lnTo>
                <a:lnTo>
                  <a:pt x="8582685" y="3467087"/>
                </a:lnTo>
                <a:lnTo>
                  <a:pt x="8573325" y="3416287"/>
                </a:lnTo>
                <a:lnTo>
                  <a:pt x="8563483" y="3378187"/>
                </a:lnTo>
                <a:lnTo>
                  <a:pt x="8553171" y="3327387"/>
                </a:lnTo>
                <a:lnTo>
                  <a:pt x="8542376" y="3289287"/>
                </a:lnTo>
                <a:lnTo>
                  <a:pt x="8531111" y="3238487"/>
                </a:lnTo>
                <a:lnTo>
                  <a:pt x="8519376" y="3200387"/>
                </a:lnTo>
                <a:lnTo>
                  <a:pt x="8507184" y="3149587"/>
                </a:lnTo>
                <a:lnTo>
                  <a:pt x="8494522" y="3111487"/>
                </a:lnTo>
                <a:lnTo>
                  <a:pt x="8481390" y="3060687"/>
                </a:lnTo>
                <a:lnTo>
                  <a:pt x="8467814" y="3022587"/>
                </a:lnTo>
                <a:lnTo>
                  <a:pt x="8453793" y="2971787"/>
                </a:lnTo>
                <a:lnTo>
                  <a:pt x="8439302" y="2933687"/>
                </a:lnTo>
                <a:lnTo>
                  <a:pt x="8424367" y="2882887"/>
                </a:lnTo>
                <a:lnTo>
                  <a:pt x="8408987" y="2844787"/>
                </a:lnTo>
                <a:lnTo>
                  <a:pt x="8393176" y="2806687"/>
                </a:lnTo>
                <a:lnTo>
                  <a:pt x="8376907" y="2755887"/>
                </a:lnTo>
                <a:lnTo>
                  <a:pt x="8360207" y="2717787"/>
                </a:lnTo>
                <a:lnTo>
                  <a:pt x="8343074" y="2679687"/>
                </a:lnTo>
                <a:lnTo>
                  <a:pt x="8325498" y="2628887"/>
                </a:lnTo>
                <a:lnTo>
                  <a:pt x="8307502" y="2590787"/>
                </a:lnTo>
                <a:lnTo>
                  <a:pt x="8289074" y="2552687"/>
                </a:lnTo>
                <a:lnTo>
                  <a:pt x="8270227" y="2501887"/>
                </a:lnTo>
                <a:lnTo>
                  <a:pt x="8250961" y="2463787"/>
                </a:lnTo>
                <a:lnTo>
                  <a:pt x="8231264" y="2425687"/>
                </a:lnTo>
                <a:lnTo>
                  <a:pt x="8211159" y="2387587"/>
                </a:lnTo>
                <a:lnTo>
                  <a:pt x="8197482" y="2362187"/>
                </a:lnTo>
                <a:lnTo>
                  <a:pt x="8190649" y="2349487"/>
                </a:lnTo>
                <a:lnTo>
                  <a:pt x="8169719" y="2298687"/>
                </a:lnTo>
                <a:lnTo>
                  <a:pt x="8148383" y="2260587"/>
                </a:lnTo>
                <a:lnTo>
                  <a:pt x="8126641" y="2222487"/>
                </a:lnTo>
                <a:lnTo>
                  <a:pt x="8104492" y="2184387"/>
                </a:lnTo>
                <a:lnTo>
                  <a:pt x="8081950" y="2146287"/>
                </a:lnTo>
                <a:lnTo>
                  <a:pt x="8059013" y="2108187"/>
                </a:lnTo>
                <a:lnTo>
                  <a:pt x="8035684" y="2070087"/>
                </a:lnTo>
                <a:lnTo>
                  <a:pt x="8011960" y="2031987"/>
                </a:lnTo>
                <a:lnTo>
                  <a:pt x="7987843" y="1993887"/>
                </a:lnTo>
                <a:lnTo>
                  <a:pt x="7963344" y="1955787"/>
                </a:lnTo>
                <a:lnTo>
                  <a:pt x="7938465" y="1917687"/>
                </a:lnTo>
                <a:lnTo>
                  <a:pt x="7913205" y="1879587"/>
                </a:lnTo>
                <a:lnTo>
                  <a:pt x="7887576" y="1841487"/>
                </a:lnTo>
                <a:lnTo>
                  <a:pt x="7861554" y="1803387"/>
                </a:lnTo>
                <a:lnTo>
                  <a:pt x="7835176" y="1765287"/>
                </a:lnTo>
                <a:lnTo>
                  <a:pt x="7808430" y="1727187"/>
                </a:lnTo>
                <a:lnTo>
                  <a:pt x="7781303" y="1689087"/>
                </a:lnTo>
                <a:lnTo>
                  <a:pt x="7753820" y="1663687"/>
                </a:lnTo>
                <a:lnTo>
                  <a:pt x="7725981" y="1625587"/>
                </a:lnTo>
                <a:lnTo>
                  <a:pt x="7697775" y="1587487"/>
                </a:lnTo>
                <a:lnTo>
                  <a:pt x="7669225" y="1549387"/>
                </a:lnTo>
                <a:lnTo>
                  <a:pt x="7640307" y="1523987"/>
                </a:lnTo>
                <a:lnTo>
                  <a:pt x="7611059" y="1485887"/>
                </a:lnTo>
                <a:lnTo>
                  <a:pt x="7581443" y="1447787"/>
                </a:lnTo>
                <a:lnTo>
                  <a:pt x="7551496" y="1422387"/>
                </a:lnTo>
                <a:lnTo>
                  <a:pt x="7521207" y="1384287"/>
                </a:lnTo>
                <a:lnTo>
                  <a:pt x="7490574" y="1346187"/>
                </a:lnTo>
                <a:lnTo>
                  <a:pt x="7459612" y="1320787"/>
                </a:lnTo>
                <a:lnTo>
                  <a:pt x="7428319" y="1282687"/>
                </a:lnTo>
                <a:lnTo>
                  <a:pt x="7396683" y="1257287"/>
                </a:lnTo>
                <a:lnTo>
                  <a:pt x="7364730" y="1219187"/>
                </a:lnTo>
                <a:lnTo>
                  <a:pt x="7332446" y="1193787"/>
                </a:lnTo>
                <a:lnTo>
                  <a:pt x="7299846" y="1155687"/>
                </a:lnTo>
                <a:lnTo>
                  <a:pt x="7233679" y="1104887"/>
                </a:lnTo>
                <a:lnTo>
                  <a:pt x="7200125" y="1066787"/>
                </a:lnTo>
                <a:lnTo>
                  <a:pt x="7132091" y="1015987"/>
                </a:lnTo>
                <a:lnTo>
                  <a:pt x="7097611" y="977887"/>
                </a:lnTo>
                <a:lnTo>
                  <a:pt x="6992366" y="901687"/>
                </a:lnTo>
                <a:lnTo>
                  <a:pt x="6956692" y="863587"/>
                </a:lnTo>
                <a:lnTo>
                  <a:pt x="6847929" y="787387"/>
                </a:lnTo>
                <a:lnTo>
                  <a:pt x="6736613" y="711187"/>
                </a:lnTo>
                <a:lnTo>
                  <a:pt x="6584366" y="609587"/>
                </a:lnTo>
                <a:lnTo>
                  <a:pt x="6545631" y="596887"/>
                </a:lnTo>
                <a:lnTo>
                  <a:pt x="6388113" y="495287"/>
                </a:lnTo>
                <a:lnTo>
                  <a:pt x="6348108" y="482587"/>
                </a:lnTo>
                <a:lnTo>
                  <a:pt x="6307848" y="457187"/>
                </a:lnTo>
                <a:lnTo>
                  <a:pt x="6280366" y="448576"/>
                </a:lnTo>
                <a:lnTo>
                  <a:pt x="6280366" y="4317987"/>
                </a:lnTo>
                <a:lnTo>
                  <a:pt x="6279781" y="4368787"/>
                </a:lnTo>
                <a:lnTo>
                  <a:pt x="6278042" y="4406887"/>
                </a:lnTo>
                <a:lnTo>
                  <a:pt x="6275159" y="4457687"/>
                </a:lnTo>
                <a:lnTo>
                  <a:pt x="6271133" y="4508487"/>
                </a:lnTo>
                <a:lnTo>
                  <a:pt x="6266002" y="4546587"/>
                </a:lnTo>
                <a:lnTo>
                  <a:pt x="6259766" y="4597387"/>
                </a:lnTo>
                <a:lnTo>
                  <a:pt x="6252438" y="4648187"/>
                </a:lnTo>
                <a:lnTo>
                  <a:pt x="6244031" y="4686287"/>
                </a:lnTo>
                <a:lnTo>
                  <a:pt x="6234557" y="4737087"/>
                </a:lnTo>
                <a:lnTo>
                  <a:pt x="6224041" y="4775187"/>
                </a:lnTo>
                <a:lnTo>
                  <a:pt x="6212484" y="4825987"/>
                </a:lnTo>
                <a:lnTo>
                  <a:pt x="6199911" y="4864087"/>
                </a:lnTo>
                <a:lnTo>
                  <a:pt x="6186322" y="4914887"/>
                </a:lnTo>
                <a:lnTo>
                  <a:pt x="6171743" y="4952987"/>
                </a:lnTo>
                <a:lnTo>
                  <a:pt x="6156172" y="5003787"/>
                </a:lnTo>
                <a:lnTo>
                  <a:pt x="6139650" y="5041887"/>
                </a:lnTo>
                <a:lnTo>
                  <a:pt x="6122162" y="5079987"/>
                </a:lnTo>
                <a:lnTo>
                  <a:pt x="6103747" y="5118087"/>
                </a:lnTo>
                <a:lnTo>
                  <a:pt x="6084392" y="5168887"/>
                </a:lnTo>
                <a:lnTo>
                  <a:pt x="6064123" y="5206987"/>
                </a:lnTo>
                <a:lnTo>
                  <a:pt x="6042965" y="5245087"/>
                </a:lnTo>
                <a:lnTo>
                  <a:pt x="6020917" y="5283187"/>
                </a:lnTo>
                <a:lnTo>
                  <a:pt x="5997994" y="5321287"/>
                </a:lnTo>
                <a:lnTo>
                  <a:pt x="5974219" y="5359387"/>
                </a:lnTo>
                <a:lnTo>
                  <a:pt x="5949594" y="5397487"/>
                </a:lnTo>
                <a:lnTo>
                  <a:pt x="5924143" y="5435587"/>
                </a:lnTo>
                <a:lnTo>
                  <a:pt x="5897867" y="5473687"/>
                </a:lnTo>
                <a:lnTo>
                  <a:pt x="5870791" y="5511787"/>
                </a:lnTo>
                <a:lnTo>
                  <a:pt x="5842927" y="5537187"/>
                </a:lnTo>
                <a:lnTo>
                  <a:pt x="5814276" y="5575287"/>
                </a:lnTo>
                <a:lnTo>
                  <a:pt x="5784875" y="5613387"/>
                </a:lnTo>
                <a:lnTo>
                  <a:pt x="5754713" y="5638787"/>
                </a:lnTo>
                <a:lnTo>
                  <a:pt x="5723826" y="5676887"/>
                </a:lnTo>
                <a:lnTo>
                  <a:pt x="5692216" y="5702287"/>
                </a:lnTo>
                <a:lnTo>
                  <a:pt x="5659882" y="5740387"/>
                </a:lnTo>
                <a:lnTo>
                  <a:pt x="5626874" y="5765787"/>
                </a:lnTo>
                <a:lnTo>
                  <a:pt x="5593169" y="5791187"/>
                </a:lnTo>
                <a:lnTo>
                  <a:pt x="5558802" y="5829287"/>
                </a:lnTo>
                <a:lnTo>
                  <a:pt x="5523789" y="5854687"/>
                </a:lnTo>
                <a:lnTo>
                  <a:pt x="5488127" y="5880087"/>
                </a:lnTo>
                <a:lnTo>
                  <a:pt x="5451843" y="5905487"/>
                </a:lnTo>
                <a:lnTo>
                  <a:pt x="5414937" y="5930887"/>
                </a:lnTo>
                <a:lnTo>
                  <a:pt x="5377434" y="5956287"/>
                </a:lnTo>
                <a:lnTo>
                  <a:pt x="5300700" y="6007087"/>
                </a:lnTo>
                <a:lnTo>
                  <a:pt x="5261483" y="6019787"/>
                </a:lnTo>
                <a:lnTo>
                  <a:pt x="5181422" y="6070587"/>
                </a:lnTo>
                <a:lnTo>
                  <a:pt x="5140617" y="6083287"/>
                </a:lnTo>
                <a:lnTo>
                  <a:pt x="5099304" y="6108687"/>
                </a:lnTo>
                <a:lnTo>
                  <a:pt x="5015217" y="6134087"/>
                </a:lnTo>
                <a:lnTo>
                  <a:pt x="4972469" y="6159487"/>
                </a:lnTo>
                <a:lnTo>
                  <a:pt x="4752289" y="6222987"/>
                </a:lnTo>
                <a:lnTo>
                  <a:pt x="4707052" y="6222987"/>
                </a:lnTo>
                <a:lnTo>
                  <a:pt x="4615485" y="6248387"/>
                </a:lnTo>
                <a:lnTo>
                  <a:pt x="4522559" y="6248387"/>
                </a:lnTo>
                <a:lnTo>
                  <a:pt x="4475619" y="6261087"/>
                </a:lnTo>
                <a:lnTo>
                  <a:pt x="4190517" y="6261087"/>
                </a:lnTo>
                <a:lnTo>
                  <a:pt x="4143578" y="6248387"/>
                </a:lnTo>
                <a:lnTo>
                  <a:pt x="4050652" y="6248387"/>
                </a:lnTo>
                <a:lnTo>
                  <a:pt x="3959085" y="6222987"/>
                </a:lnTo>
                <a:lnTo>
                  <a:pt x="3913848" y="6222987"/>
                </a:lnTo>
                <a:lnTo>
                  <a:pt x="3693668" y="6159487"/>
                </a:lnTo>
                <a:lnTo>
                  <a:pt x="3650919" y="6134087"/>
                </a:lnTo>
                <a:lnTo>
                  <a:pt x="3566833" y="6108687"/>
                </a:lnTo>
                <a:lnTo>
                  <a:pt x="3525520" y="6083287"/>
                </a:lnTo>
                <a:lnTo>
                  <a:pt x="3484715" y="6070587"/>
                </a:lnTo>
                <a:lnTo>
                  <a:pt x="3404654" y="6019787"/>
                </a:lnTo>
                <a:lnTo>
                  <a:pt x="3365436" y="6007087"/>
                </a:lnTo>
                <a:lnTo>
                  <a:pt x="3288690" y="5956287"/>
                </a:lnTo>
                <a:lnTo>
                  <a:pt x="3251200" y="5930887"/>
                </a:lnTo>
                <a:lnTo>
                  <a:pt x="3214293" y="5905487"/>
                </a:lnTo>
                <a:lnTo>
                  <a:pt x="3178010" y="5880087"/>
                </a:lnTo>
                <a:lnTo>
                  <a:pt x="3142348" y="5854687"/>
                </a:lnTo>
                <a:lnTo>
                  <a:pt x="3107334" y="5829287"/>
                </a:lnTo>
                <a:lnTo>
                  <a:pt x="3072968" y="5791187"/>
                </a:lnTo>
                <a:lnTo>
                  <a:pt x="3039262" y="5765787"/>
                </a:lnTo>
                <a:lnTo>
                  <a:pt x="3006242" y="5740387"/>
                </a:lnTo>
                <a:lnTo>
                  <a:pt x="2973921" y="5702287"/>
                </a:lnTo>
                <a:lnTo>
                  <a:pt x="2942310" y="5676887"/>
                </a:lnTo>
                <a:lnTo>
                  <a:pt x="2911411" y="5638787"/>
                </a:lnTo>
                <a:lnTo>
                  <a:pt x="2881261" y="5613387"/>
                </a:lnTo>
                <a:lnTo>
                  <a:pt x="2851861" y="5575287"/>
                </a:lnTo>
                <a:lnTo>
                  <a:pt x="2823210" y="5537187"/>
                </a:lnTo>
                <a:lnTo>
                  <a:pt x="2795346" y="5511787"/>
                </a:lnTo>
                <a:lnTo>
                  <a:pt x="2768269" y="5473687"/>
                </a:lnTo>
                <a:lnTo>
                  <a:pt x="2741993" y="5435587"/>
                </a:lnTo>
                <a:lnTo>
                  <a:pt x="2716542" y="5397487"/>
                </a:lnTo>
                <a:lnTo>
                  <a:pt x="2691917" y="5359387"/>
                </a:lnTo>
                <a:lnTo>
                  <a:pt x="2668143" y="5321287"/>
                </a:lnTo>
                <a:lnTo>
                  <a:pt x="2645219" y="5283187"/>
                </a:lnTo>
                <a:lnTo>
                  <a:pt x="2623172" y="5245087"/>
                </a:lnTo>
                <a:lnTo>
                  <a:pt x="2602001" y="5206987"/>
                </a:lnTo>
                <a:lnTo>
                  <a:pt x="2581745" y="5168887"/>
                </a:lnTo>
                <a:lnTo>
                  <a:pt x="2562390" y="5118087"/>
                </a:lnTo>
                <a:lnTo>
                  <a:pt x="2543975" y="5079987"/>
                </a:lnTo>
                <a:lnTo>
                  <a:pt x="2526487" y="5041887"/>
                </a:lnTo>
                <a:lnTo>
                  <a:pt x="2509951" y="5003787"/>
                </a:lnTo>
                <a:lnTo>
                  <a:pt x="2494394" y="4952987"/>
                </a:lnTo>
                <a:lnTo>
                  <a:pt x="2479814" y="4914887"/>
                </a:lnTo>
                <a:lnTo>
                  <a:pt x="2466225" y="4864087"/>
                </a:lnTo>
                <a:lnTo>
                  <a:pt x="2453652" y="4825987"/>
                </a:lnTo>
                <a:lnTo>
                  <a:pt x="2442095" y="4775187"/>
                </a:lnTo>
                <a:lnTo>
                  <a:pt x="2431580" y="4737087"/>
                </a:lnTo>
                <a:lnTo>
                  <a:pt x="2422106" y="4686287"/>
                </a:lnTo>
                <a:lnTo>
                  <a:pt x="2413698" y="4648187"/>
                </a:lnTo>
                <a:lnTo>
                  <a:pt x="2406370" y="4597387"/>
                </a:lnTo>
                <a:lnTo>
                  <a:pt x="2400135" y="4546587"/>
                </a:lnTo>
                <a:lnTo>
                  <a:pt x="2394991" y="4508487"/>
                </a:lnTo>
                <a:lnTo>
                  <a:pt x="2390978" y="4457687"/>
                </a:lnTo>
                <a:lnTo>
                  <a:pt x="2388095" y="4406887"/>
                </a:lnTo>
                <a:lnTo>
                  <a:pt x="2386355" y="4368787"/>
                </a:lnTo>
                <a:lnTo>
                  <a:pt x="2385771" y="4317987"/>
                </a:lnTo>
                <a:lnTo>
                  <a:pt x="2386355" y="4267187"/>
                </a:lnTo>
                <a:lnTo>
                  <a:pt x="2388095" y="4216387"/>
                </a:lnTo>
                <a:lnTo>
                  <a:pt x="2390978" y="4178287"/>
                </a:lnTo>
                <a:lnTo>
                  <a:pt x="2394991" y="4127487"/>
                </a:lnTo>
                <a:lnTo>
                  <a:pt x="2400135" y="4076687"/>
                </a:lnTo>
                <a:lnTo>
                  <a:pt x="2406370" y="4038587"/>
                </a:lnTo>
                <a:lnTo>
                  <a:pt x="2413698" y="3987787"/>
                </a:lnTo>
                <a:lnTo>
                  <a:pt x="2422106" y="3936987"/>
                </a:lnTo>
                <a:lnTo>
                  <a:pt x="2431580" y="3898887"/>
                </a:lnTo>
                <a:lnTo>
                  <a:pt x="2442095" y="3848087"/>
                </a:lnTo>
                <a:lnTo>
                  <a:pt x="2453652" y="3809987"/>
                </a:lnTo>
                <a:lnTo>
                  <a:pt x="2466225" y="3759187"/>
                </a:lnTo>
                <a:lnTo>
                  <a:pt x="2479814" y="3721087"/>
                </a:lnTo>
                <a:lnTo>
                  <a:pt x="2494394" y="3670287"/>
                </a:lnTo>
                <a:lnTo>
                  <a:pt x="2509951" y="3632187"/>
                </a:lnTo>
                <a:lnTo>
                  <a:pt x="2526487" y="3594087"/>
                </a:lnTo>
                <a:lnTo>
                  <a:pt x="2543975" y="3543287"/>
                </a:lnTo>
                <a:lnTo>
                  <a:pt x="2562390" y="3505187"/>
                </a:lnTo>
                <a:lnTo>
                  <a:pt x="2581745" y="3467087"/>
                </a:lnTo>
                <a:lnTo>
                  <a:pt x="2602001" y="3428987"/>
                </a:lnTo>
                <a:lnTo>
                  <a:pt x="2623172" y="3390887"/>
                </a:lnTo>
                <a:lnTo>
                  <a:pt x="2645219" y="3352787"/>
                </a:lnTo>
                <a:lnTo>
                  <a:pt x="2668143" y="3314687"/>
                </a:lnTo>
                <a:lnTo>
                  <a:pt x="2691917" y="3276587"/>
                </a:lnTo>
                <a:lnTo>
                  <a:pt x="2716542" y="3238487"/>
                </a:lnTo>
                <a:lnTo>
                  <a:pt x="2741993" y="3200387"/>
                </a:lnTo>
                <a:lnTo>
                  <a:pt x="2768269" y="3162287"/>
                </a:lnTo>
                <a:lnTo>
                  <a:pt x="2795346" y="3124187"/>
                </a:lnTo>
                <a:lnTo>
                  <a:pt x="2823210" y="3086087"/>
                </a:lnTo>
                <a:lnTo>
                  <a:pt x="2851861" y="3060687"/>
                </a:lnTo>
                <a:lnTo>
                  <a:pt x="2881261" y="3022587"/>
                </a:lnTo>
                <a:lnTo>
                  <a:pt x="2911411" y="2984487"/>
                </a:lnTo>
                <a:lnTo>
                  <a:pt x="2942310" y="2959087"/>
                </a:lnTo>
                <a:lnTo>
                  <a:pt x="2973921" y="2920987"/>
                </a:lnTo>
                <a:lnTo>
                  <a:pt x="3006242" y="2895587"/>
                </a:lnTo>
                <a:lnTo>
                  <a:pt x="3039262" y="2857487"/>
                </a:lnTo>
                <a:lnTo>
                  <a:pt x="3072968" y="2832087"/>
                </a:lnTo>
                <a:lnTo>
                  <a:pt x="3107334" y="2806687"/>
                </a:lnTo>
                <a:lnTo>
                  <a:pt x="3142348" y="2781287"/>
                </a:lnTo>
                <a:lnTo>
                  <a:pt x="3178010" y="2755887"/>
                </a:lnTo>
                <a:lnTo>
                  <a:pt x="3214293" y="2730487"/>
                </a:lnTo>
                <a:lnTo>
                  <a:pt x="3251200" y="2705087"/>
                </a:lnTo>
                <a:lnTo>
                  <a:pt x="3288690" y="2679687"/>
                </a:lnTo>
                <a:lnTo>
                  <a:pt x="3365436" y="2628887"/>
                </a:lnTo>
                <a:lnTo>
                  <a:pt x="3404654" y="2603487"/>
                </a:lnTo>
                <a:lnTo>
                  <a:pt x="3444417" y="2590787"/>
                </a:lnTo>
                <a:lnTo>
                  <a:pt x="3525520" y="2539987"/>
                </a:lnTo>
                <a:lnTo>
                  <a:pt x="3608641" y="2514587"/>
                </a:lnTo>
                <a:lnTo>
                  <a:pt x="3650919" y="2489187"/>
                </a:lnTo>
                <a:lnTo>
                  <a:pt x="3959085" y="2400287"/>
                </a:lnTo>
                <a:lnTo>
                  <a:pt x="4004691" y="2400287"/>
                </a:lnTo>
                <a:lnTo>
                  <a:pt x="4050652" y="2387587"/>
                </a:lnTo>
                <a:lnTo>
                  <a:pt x="4096943" y="2387587"/>
                </a:lnTo>
                <a:lnTo>
                  <a:pt x="4143578" y="2374887"/>
                </a:lnTo>
                <a:lnTo>
                  <a:pt x="4285272" y="2374887"/>
                </a:lnTo>
                <a:lnTo>
                  <a:pt x="4333062" y="2362187"/>
                </a:lnTo>
                <a:lnTo>
                  <a:pt x="4381144" y="2374887"/>
                </a:lnTo>
                <a:lnTo>
                  <a:pt x="4523587" y="2374887"/>
                </a:lnTo>
                <a:lnTo>
                  <a:pt x="4570425" y="2387587"/>
                </a:lnTo>
                <a:lnTo>
                  <a:pt x="4616920" y="2387587"/>
                </a:lnTo>
                <a:lnTo>
                  <a:pt x="4663059" y="2400287"/>
                </a:lnTo>
                <a:lnTo>
                  <a:pt x="4708842" y="2400287"/>
                </a:lnTo>
                <a:lnTo>
                  <a:pt x="5017821" y="2489187"/>
                </a:lnTo>
                <a:lnTo>
                  <a:pt x="5060175" y="2514587"/>
                </a:lnTo>
                <a:lnTo>
                  <a:pt x="5143398" y="2539987"/>
                </a:lnTo>
                <a:lnTo>
                  <a:pt x="5224564" y="2590787"/>
                </a:lnTo>
                <a:lnTo>
                  <a:pt x="5264340" y="2603487"/>
                </a:lnTo>
                <a:lnTo>
                  <a:pt x="5342217" y="2654287"/>
                </a:lnTo>
                <a:lnTo>
                  <a:pt x="5380291" y="2679687"/>
                </a:lnTo>
                <a:lnTo>
                  <a:pt x="5417782" y="2705087"/>
                </a:lnTo>
                <a:lnTo>
                  <a:pt x="5454650" y="2730487"/>
                </a:lnTo>
                <a:lnTo>
                  <a:pt x="5490908" y="2755887"/>
                </a:lnTo>
                <a:lnTo>
                  <a:pt x="5526519" y="2781287"/>
                </a:lnTo>
                <a:lnTo>
                  <a:pt x="5561495" y="2806687"/>
                </a:lnTo>
                <a:lnTo>
                  <a:pt x="5595810" y="2832087"/>
                </a:lnTo>
                <a:lnTo>
                  <a:pt x="5629453" y="2857487"/>
                </a:lnTo>
                <a:lnTo>
                  <a:pt x="5662409" y="2895587"/>
                </a:lnTo>
                <a:lnTo>
                  <a:pt x="5694667" y="2920987"/>
                </a:lnTo>
                <a:lnTo>
                  <a:pt x="5726201" y="2959087"/>
                </a:lnTo>
                <a:lnTo>
                  <a:pt x="5757024" y="2984487"/>
                </a:lnTo>
                <a:lnTo>
                  <a:pt x="5787098" y="3022587"/>
                </a:lnTo>
                <a:lnTo>
                  <a:pt x="5816422" y="3060687"/>
                </a:lnTo>
                <a:lnTo>
                  <a:pt x="5844984" y="3086087"/>
                </a:lnTo>
                <a:lnTo>
                  <a:pt x="5872759" y="3124187"/>
                </a:lnTo>
                <a:lnTo>
                  <a:pt x="5899747" y="3162287"/>
                </a:lnTo>
                <a:lnTo>
                  <a:pt x="5925921" y="3200387"/>
                </a:lnTo>
                <a:lnTo>
                  <a:pt x="5951283" y="3238487"/>
                </a:lnTo>
                <a:lnTo>
                  <a:pt x="5975807" y="3276587"/>
                </a:lnTo>
                <a:lnTo>
                  <a:pt x="5999492" y="3314687"/>
                </a:lnTo>
                <a:lnTo>
                  <a:pt x="6022314" y="3352787"/>
                </a:lnTo>
                <a:lnTo>
                  <a:pt x="6044273" y="3390887"/>
                </a:lnTo>
                <a:lnTo>
                  <a:pt x="6065342" y="3428987"/>
                </a:lnTo>
                <a:lnTo>
                  <a:pt x="6085510" y="3467087"/>
                </a:lnTo>
                <a:lnTo>
                  <a:pt x="6104763" y="3505187"/>
                </a:lnTo>
                <a:lnTo>
                  <a:pt x="6123089" y="3543287"/>
                </a:lnTo>
                <a:lnTo>
                  <a:pt x="6140488" y="3594087"/>
                </a:lnTo>
                <a:lnTo>
                  <a:pt x="6156934" y="3632187"/>
                </a:lnTo>
                <a:lnTo>
                  <a:pt x="6172403" y="3670287"/>
                </a:lnTo>
                <a:lnTo>
                  <a:pt x="6186906" y="3721087"/>
                </a:lnTo>
                <a:lnTo>
                  <a:pt x="6200419" y="3759187"/>
                </a:lnTo>
                <a:lnTo>
                  <a:pt x="6212916" y="3809987"/>
                </a:lnTo>
                <a:lnTo>
                  <a:pt x="6224397" y="3848087"/>
                </a:lnTo>
                <a:lnTo>
                  <a:pt x="6234862" y="3898887"/>
                </a:lnTo>
                <a:lnTo>
                  <a:pt x="6244272" y="3936987"/>
                </a:lnTo>
                <a:lnTo>
                  <a:pt x="6252616" y="3987787"/>
                </a:lnTo>
                <a:lnTo>
                  <a:pt x="6259906" y="4038587"/>
                </a:lnTo>
                <a:lnTo>
                  <a:pt x="6266104" y="4076687"/>
                </a:lnTo>
                <a:lnTo>
                  <a:pt x="6271209" y="4127487"/>
                </a:lnTo>
                <a:lnTo>
                  <a:pt x="6275197" y="4178287"/>
                </a:lnTo>
                <a:lnTo>
                  <a:pt x="6278054" y="4216387"/>
                </a:lnTo>
                <a:lnTo>
                  <a:pt x="6279794" y="4267187"/>
                </a:lnTo>
                <a:lnTo>
                  <a:pt x="6280366" y="4317987"/>
                </a:lnTo>
                <a:lnTo>
                  <a:pt x="6280366" y="448576"/>
                </a:lnTo>
                <a:lnTo>
                  <a:pt x="6267335" y="444487"/>
                </a:lnTo>
                <a:lnTo>
                  <a:pt x="6185611" y="393687"/>
                </a:lnTo>
                <a:lnTo>
                  <a:pt x="6144387" y="380987"/>
                </a:lnTo>
                <a:lnTo>
                  <a:pt x="6102934" y="355587"/>
                </a:lnTo>
                <a:lnTo>
                  <a:pt x="6019330" y="330187"/>
                </a:lnTo>
                <a:lnTo>
                  <a:pt x="5977179" y="304787"/>
                </a:lnTo>
                <a:lnTo>
                  <a:pt x="5934824" y="292087"/>
                </a:lnTo>
                <a:lnTo>
                  <a:pt x="5892241" y="266687"/>
                </a:lnTo>
                <a:lnTo>
                  <a:pt x="5719750" y="215887"/>
                </a:lnTo>
                <a:lnTo>
                  <a:pt x="5676112" y="190487"/>
                </a:lnTo>
                <a:lnTo>
                  <a:pt x="5365051" y="101587"/>
                </a:lnTo>
                <a:lnTo>
                  <a:pt x="5319865" y="101587"/>
                </a:lnTo>
                <a:lnTo>
                  <a:pt x="5183200" y="63487"/>
                </a:lnTo>
                <a:lnTo>
                  <a:pt x="5137289" y="63487"/>
                </a:lnTo>
                <a:lnTo>
                  <a:pt x="5044973" y="38087"/>
                </a:lnTo>
                <a:lnTo>
                  <a:pt x="4998567" y="38087"/>
                </a:lnTo>
                <a:lnTo>
                  <a:pt x="4951996" y="25387"/>
                </a:lnTo>
                <a:lnTo>
                  <a:pt x="4905260" y="25387"/>
                </a:lnTo>
                <a:lnTo>
                  <a:pt x="4858372" y="12687"/>
                </a:lnTo>
                <a:lnTo>
                  <a:pt x="4811331" y="12687"/>
                </a:lnTo>
                <a:lnTo>
                  <a:pt x="4764138" y="0"/>
                </a:lnTo>
                <a:lnTo>
                  <a:pt x="3903027" y="0"/>
                </a:lnTo>
                <a:lnTo>
                  <a:pt x="3855936" y="12687"/>
                </a:lnTo>
                <a:lnTo>
                  <a:pt x="3808996" y="12687"/>
                </a:lnTo>
                <a:lnTo>
                  <a:pt x="3762197" y="25387"/>
                </a:lnTo>
                <a:lnTo>
                  <a:pt x="3715562" y="25387"/>
                </a:lnTo>
                <a:lnTo>
                  <a:pt x="3669068" y="38087"/>
                </a:lnTo>
                <a:lnTo>
                  <a:pt x="3622751" y="38087"/>
                </a:lnTo>
                <a:lnTo>
                  <a:pt x="3530587" y="63487"/>
                </a:lnTo>
                <a:lnTo>
                  <a:pt x="3484753" y="63487"/>
                </a:lnTo>
                <a:lnTo>
                  <a:pt x="3348304" y="101587"/>
                </a:lnTo>
                <a:lnTo>
                  <a:pt x="3303168" y="101587"/>
                </a:lnTo>
                <a:lnTo>
                  <a:pt x="2992475" y="190487"/>
                </a:lnTo>
                <a:lnTo>
                  <a:pt x="2948876" y="215887"/>
                </a:lnTo>
                <a:lnTo>
                  <a:pt x="2776537" y="266687"/>
                </a:lnTo>
                <a:lnTo>
                  <a:pt x="2733979" y="292087"/>
                </a:lnTo>
                <a:lnTo>
                  <a:pt x="2691650" y="304787"/>
                </a:lnTo>
                <a:lnTo>
                  <a:pt x="2649524" y="330187"/>
                </a:lnTo>
                <a:lnTo>
                  <a:pt x="2565971" y="355587"/>
                </a:lnTo>
                <a:lnTo>
                  <a:pt x="2524531" y="380987"/>
                </a:lnTo>
                <a:lnTo>
                  <a:pt x="2483332" y="393687"/>
                </a:lnTo>
                <a:lnTo>
                  <a:pt x="2401620" y="444487"/>
                </a:lnTo>
                <a:lnTo>
                  <a:pt x="2361133" y="457187"/>
                </a:lnTo>
                <a:lnTo>
                  <a:pt x="2320887" y="482587"/>
                </a:lnTo>
                <a:lnTo>
                  <a:pt x="2280882" y="495287"/>
                </a:lnTo>
                <a:lnTo>
                  <a:pt x="2123376" y="596887"/>
                </a:lnTo>
                <a:lnTo>
                  <a:pt x="2084641" y="609587"/>
                </a:lnTo>
                <a:lnTo>
                  <a:pt x="1932355" y="711187"/>
                </a:lnTo>
                <a:lnTo>
                  <a:pt x="1821002" y="787387"/>
                </a:lnTo>
                <a:lnTo>
                  <a:pt x="1712201" y="863587"/>
                </a:lnTo>
                <a:lnTo>
                  <a:pt x="1676501" y="901687"/>
                </a:lnTo>
                <a:lnTo>
                  <a:pt x="1571205" y="977887"/>
                </a:lnTo>
                <a:lnTo>
                  <a:pt x="1536700" y="1015987"/>
                </a:lnTo>
                <a:lnTo>
                  <a:pt x="1468602" y="1066787"/>
                </a:lnTo>
                <a:lnTo>
                  <a:pt x="1435023" y="1104887"/>
                </a:lnTo>
                <a:lnTo>
                  <a:pt x="1368806" y="1155687"/>
                </a:lnTo>
                <a:lnTo>
                  <a:pt x="1336167" y="1193787"/>
                </a:lnTo>
                <a:lnTo>
                  <a:pt x="1303858" y="1219187"/>
                </a:lnTo>
                <a:lnTo>
                  <a:pt x="1271866" y="1257287"/>
                </a:lnTo>
                <a:lnTo>
                  <a:pt x="1240205" y="1282687"/>
                </a:lnTo>
                <a:lnTo>
                  <a:pt x="1208874" y="1320787"/>
                </a:lnTo>
                <a:lnTo>
                  <a:pt x="1177874" y="1346187"/>
                </a:lnTo>
                <a:lnTo>
                  <a:pt x="1147203" y="1384287"/>
                </a:lnTo>
                <a:lnTo>
                  <a:pt x="1116876" y="1422387"/>
                </a:lnTo>
                <a:lnTo>
                  <a:pt x="1086891" y="1447787"/>
                </a:lnTo>
                <a:lnTo>
                  <a:pt x="1057249" y="1485887"/>
                </a:lnTo>
                <a:lnTo>
                  <a:pt x="1027950" y="1523987"/>
                </a:lnTo>
                <a:lnTo>
                  <a:pt x="999007" y="1549387"/>
                </a:lnTo>
                <a:lnTo>
                  <a:pt x="970407" y="1587487"/>
                </a:lnTo>
                <a:lnTo>
                  <a:pt x="942174" y="1625587"/>
                </a:lnTo>
                <a:lnTo>
                  <a:pt x="914285" y="1663687"/>
                </a:lnTo>
                <a:lnTo>
                  <a:pt x="886764" y="1689087"/>
                </a:lnTo>
                <a:lnTo>
                  <a:pt x="859599" y="1727187"/>
                </a:lnTo>
                <a:lnTo>
                  <a:pt x="832802" y="1765287"/>
                </a:lnTo>
                <a:lnTo>
                  <a:pt x="806386" y="1803387"/>
                </a:lnTo>
                <a:lnTo>
                  <a:pt x="780326" y="1841487"/>
                </a:lnTo>
                <a:lnTo>
                  <a:pt x="754646" y="1879587"/>
                </a:lnTo>
                <a:lnTo>
                  <a:pt x="729348" y="1917687"/>
                </a:lnTo>
                <a:lnTo>
                  <a:pt x="704418" y="1955787"/>
                </a:lnTo>
                <a:lnTo>
                  <a:pt x="679881" y="1993887"/>
                </a:lnTo>
                <a:lnTo>
                  <a:pt x="655726" y="2031987"/>
                </a:lnTo>
                <a:lnTo>
                  <a:pt x="631952" y="2070087"/>
                </a:lnTo>
                <a:lnTo>
                  <a:pt x="608584" y="2108187"/>
                </a:lnTo>
                <a:lnTo>
                  <a:pt x="585597" y="2146287"/>
                </a:lnTo>
                <a:lnTo>
                  <a:pt x="563016" y="2184387"/>
                </a:lnTo>
                <a:lnTo>
                  <a:pt x="540829" y="2222487"/>
                </a:lnTo>
                <a:lnTo>
                  <a:pt x="519036" y="2260587"/>
                </a:lnTo>
                <a:lnTo>
                  <a:pt x="497662" y="2298687"/>
                </a:lnTo>
                <a:lnTo>
                  <a:pt x="476694" y="2349487"/>
                </a:lnTo>
                <a:lnTo>
                  <a:pt x="456133" y="2387587"/>
                </a:lnTo>
                <a:lnTo>
                  <a:pt x="435978" y="2425687"/>
                </a:lnTo>
                <a:lnTo>
                  <a:pt x="416255" y="2463787"/>
                </a:lnTo>
                <a:lnTo>
                  <a:pt x="396938" y="2501887"/>
                </a:lnTo>
                <a:lnTo>
                  <a:pt x="378053" y="2552687"/>
                </a:lnTo>
                <a:lnTo>
                  <a:pt x="359575" y="2590787"/>
                </a:lnTo>
                <a:lnTo>
                  <a:pt x="341541" y="2628887"/>
                </a:lnTo>
                <a:lnTo>
                  <a:pt x="323938" y="2679687"/>
                </a:lnTo>
                <a:lnTo>
                  <a:pt x="306755" y="2717787"/>
                </a:lnTo>
                <a:lnTo>
                  <a:pt x="290017" y="2755887"/>
                </a:lnTo>
                <a:lnTo>
                  <a:pt x="273710" y="2806687"/>
                </a:lnTo>
                <a:lnTo>
                  <a:pt x="257848" y="2844787"/>
                </a:lnTo>
                <a:lnTo>
                  <a:pt x="242430" y="2882887"/>
                </a:lnTo>
                <a:lnTo>
                  <a:pt x="227469" y="2933687"/>
                </a:lnTo>
                <a:lnTo>
                  <a:pt x="212940" y="2971787"/>
                </a:lnTo>
                <a:lnTo>
                  <a:pt x="198882" y="3022587"/>
                </a:lnTo>
                <a:lnTo>
                  <a:pt x="185267" y="3060687"/>
                </a:lnTo>
                <a:lnTo>
                  <a:pt x="172110" y="3111487"/>
                </a:lnTo>
                <a:lnTo>
                  <a:pt x="159410" y="3149587"/>
                </a:lnTo>
                <a:lnTo>
                  <a:pt x="147180" y="3200387"/>
                </a:lnTo>
                <a:lnTo>
                  <a:pt x="135420" y="3238487"/>
                </a:lnTo>
                <a:lnTo>
                  <a:pt x="124129" y="3289287"/>
                </a:lnTo>
                <a:lnTo>
                  <a:pt x="113309" y="3327387"/>
                </a:lnTo>
                <a:lnTo>
                  <a:pt x="102958" y="3378187"/>
                </a:lnTo>
                <a:lnTo>
                  <a:pt x="93091" y="3416287"/>
                </a:lnTo>
                <a:lnTo>
                  <a:pt x="83693" y="3467087"/>
                </a:lnTo>
                <a:lnTo>
                  <a:pt x="74790" y="3517887"/>
                </a:lnTo>
                <a:lnTo>
                  <a:pt x="66370" y="3555987"/>
                </a:lnTo>
                <a:lnTo>
                  <a:pt x="58432" y="3606787"/>
                </a:lnTo>
                <a:lnTo>
                  <a:pt x="50990" y="3657587"/>
                </a:lnTo>
                <a:lnTo>
                  <a:pt x="44043" y="3695687"/>
                </a:lnTo>
                <a:lnTo>
                  <a:pt x="37604" y="3746487"/>
                </a:lnTo>
                <a:lnTo>
                  <a:pt x="31648" y="3797287"/>
                </a:lnTo>
                <a:lnTo>
                  <a:pt x="26200" y="3835387"/>
                </a:lnTo>
                <a:lnTo>
                  <a:pt x="21259" y="3886187"/>
                </a:lnTo>
                <a:lnTo>
                  <a:pt x="16827" y="3936987"/>
                </a:lnTo>
                <a:lnTo>
                  <a:pt x="12903" y="3975087"/>
                </a:lnTo>
                <a:lnTo>
                  <a:pt x="9499" y="4025887"/>
                </a:lnTo>
                <a:lnTo>
                  <a:pt x="6604" y="4076687"/>
                </a:lnTo>
                <a:lnTo>
                  <a:pt x="4241" y="4127487"/>
                </a:lnTo>
                <a:lnTo>
                  <a:pt x="2387" y="4165587"/>
                </a:lnTo>
                <a:lnTo>
                  <a:pt x="1066" y="4216387"/>
                </a:lnTo>
                <a:lnTo>
                  <a:pt x="266" y="4267187"/>
                </a:lnTo>
                <a:lnTo>
                  <a:pt x="0" y="4317987"/>
                </a:lnTo>
                <a:lnTo>
                  <a:pt x="266" y="4368787"/>
                </a:lnTo>
                <a:lnTo>
                  <a:pt x="1066" y="4406887"/>
                </a:lnTo>
                <a:lnTo>
                  <a:pt x="2387" y="4457687"/>
                </a:lnTo>
                <a:lnTo>
                  <a:pt x="4241" y="4508487"/>
                </a:lnTo>
                <a:lnTo>
                  <a:pt x="6604" y="4559287"/>
                </a:lnTo>
                <a:lnTo>
                  <a:pt x="9499" y="4610087"/>
                </a:lnTo>
                <a:lnTo>
                  <a:pt x="12903" y="4648187"/>
                </a:lnTo>
                <a:lnTo>
                  <a:pt x="16827" y="4698987"/>
                </a:lnTo>
                <a:lnTo>
                  <a:pt x="21259" y="4749787"/>
                </a:lnTo>
                <a:lnTo>
                  <a:pt x="26200" y="4787887"/>
                </a:lnTo>
                <a:lnTo>
                  <a:pt x="31648" y="4838687"/>
                </a:lnTo>
                <a:lnTo>
                  <a:pt x="37604" y="4889487"/>
                </a:lnTo>
                <a:lnTo>
                  <a:pt x="44043" y="4940287"/>
                </a:lnTo>
                <a:lnTo>
                  <a:pt x="50990" y="4978387"/>
                </a:lnTo>
                <a:lnTo>
                  <a:pt x="58432" y="5029187"/>
                </a:lnTo>
                <a:lnTo>
                  <a:pt x="66370" y="5079987"/>
                </a:lnTo>
                <a:lnTo>
                  <a:pt x="74790" y="5118087"/>
                </a:lnTo>
                <a:lnTo>
                  <a:pt x="83693" y="5168887"/>
                </a:lnTo>
                <a:lnTo>
                  <a:pt x="93091" y="5206987"/>
                </a:lnTo>
                <a:lnTo>
                  <a:pt x="102958" y="5257787"/>
                </a:lnTo>
                <a:lnTo>
                  <a:pt x="113309" y="5308587"/>
                </a:lnTo>
                <a:lnTo>
                  <a:pt x="124129" y="5346687"/>
                </a:lnTo>
                <a:lnTo>
                  <a:pt x="135420" y="5397487"/>
                </a:lnTo>
                <a:lnTo>
                  <a:pt x="147180" y="5435587"/>
                </a:lnTo>
                <a:lnTo>
                  <a:pt x="159410" y="5486387"/>
                </a:lnTo>
                <a:lnTo>
                  <a:pt x="172110" y="5524487"/>
                </a:lnTo>
                <a:lnTo>
                  <a:pt x="185267" y="5575287"/>
                </a:lnTo>
                <a:lnTo>
                  <a:pt x="198882" y="5613387"/>
                </a:lnTo>
                <a:lnTo>
                  <a:pt x="212940" y="5664187"/>
                </a:lnTo>
                <a:lnTo>
                  <a:pt x="227469" y="5702287"/>
                </a:lnTo>
                <a:lnTo>
                  <a:pt x="242430" y="5740387"/>
                </a:lnTo>
                <a:lnTo>
                  <a:pt x="257848" y="5791187"/>
                </a:lnTo>
                <a:lnTo>
                  <a:pt x="273710" y="5829287"/>
                </a:lnTo>
                <a:lnTo>
                  <a:pt x="290017" y="5880087"/>
                </a:lnTo>
                <a:lnTo>
                  <a:pt x="306755" y="5918187"/>
                </a:lnTo>
                <a:lnTo>
                  <a:pt x="323938" y="5956287"/>
                </a:lnTo>
                <a:lnTo>
                  <a:pt x="341541" y="6007087"/>
                </a:lnTo>
                <a:lnTo>
                  <a:pt x="359575" y="6045187"/>
                </a:lnTo>
                <a:lnTo>
                  <a:pt x="378053" y="6083287"/>
                </a:lnTo>
                <a:lnTo>
                  <a:pt x="396938" y="6134087"/>
                </a:lnTo>
                <a:lnTo>
                  <a:pt x="416255" y="6172187"/>
                </a:lnTo>
                <a:lnTo>
                  <a:pt x="435978" y="6210287"/>
                </a:lnTo>
                <a:lnTo>
                  <a:pt x="456133" y="6248387"/>
                </a:lnTo>
                <a:lnTo>
                  <a:pt x="476694" y="6286487"/>
                </a:lnTo>
                <a:lnTo>
                  <a:pt x="497662" y="6337287"/>
                </a:lnTo>
                <a:lnTo>
                  <a:pt x="519036" y="6375387"/>
                </a:lnTo>
                <a:lnTo>
                  <a:pt x="540829" y="6413487"/>
                </a:lnTo>
                <a:lnTo>
                  <a:pt x="563016" y="6451587"/>
                </a:lnTo>
                <a:lnTo>
                  <a:pt x="585597" y="6489687"/>
                </a:lnTo>
                <a:lnTo>
                  <a:pt x="608584" y="6527787"/>
                </a:lnTo>
                <a:lnTo>
                  <a:pt x="631952" y="6565887"/>
                </a:lnTo>
                <a:lnTo>
                  <a:pt x="655726" y="6603987"/>
                </a:lnTo>
                <a:lnTo>
                  <a:pt x="679881" y="6642087"/>
                </a:lnTo>
                <a:lnTo>
                  <a:pt x="704418" y="6680187"/>
                </a:lnTo>
                <a:lnTo>
                  <a:pt x="729348" y="6718287"/>
                </a:lnTo>
                <a:lnTo>
                  <a:pt x="754646" y="6756387"/>
                </a:lnTo>
                <a:lnTo>
                  <a:pt x="780326" y="6794487"/>
                </a:lnTo>
                <a:lnTo>
                  <a:pt x="806386" y="6832587"/>
                </a:lnTo>
                <a:lnTo>
                  <a:pt x="832802" y="6870687"/>
                </a:lnTo>
                <a:lnTo>
                  <a:pt x="859599" y="6908787"/>
                </a:lnTo>
                <a:lnTo>
                  <a:pt x="886764" y="6946887"/>
                </a:lnTo>
                <a:lnTo>
                  <a:pt x="914285" y="6972287"/>
                </a:lnTo>
                <a:lnTo>
                  <a:pt x="942174" y="7010387"/>
                </a:lnTo>
                <a:lnTo>
                  <a:pt x="970407" y="7048487"/>
                </a:lnTo>
                <a:lnTo>
                  <a:pt x="999007" y="7086587"/>
                </a:lnTo>
                <a:lnTo>
                  <a:pt x="1027950" y="7111987"/>
                </a:lnTo>
                <a:lnTo>
                  <a:pt x="1057249" y="7150087"/>
                </a:lnTo>
                <a:lnTo>
                  <a:pt x="1086891" y="7188187"/>
                </a:lnTo>
                <a:lnTo>
                  <a:pt x="1116876" y="7213587"/>
                </a:lnTo>
                <a:lnTo>
                  <a:pt x="1147203" y="7251687"/>
                </a:lnTo>
                <a:lnTo>
                  <a:pt x="1177874" y="7289787"/>
                </a:lnTo>
                <a:lnTo>
                  <a:pt x="1208874" y="7315187"/>
                </a:lnTo>
                <a:lnTo>
                  <a:pt x="1240205" y="7353287"/>
                </a:lnTo>
                <a:lnTo>
                  <a:pt x="1271866" y="7378687"/>
                </a:lnTo>
                <a:lnTo>
                  <a:pt x="1303858" y="7416787"/>
                </a:lnTo>
                <a:lnTo>
                  <a:pt x="1336167" y="7442187"/>
                </a:lnTo>
                <a:lnTo>
                  <a:pt x="1368806" y="7480287"/>
                </a:lnTo>
                <a:lnTo>
                  <a:pt x="1401762" y="7505687"/>
                </a:lnTo>
                <a:lnTo>
                  <a:pt x="1435023" y="7543787"/>
                </a:lnTo>
                <a:lnTo>
                  <a:pt x="1502498" y="7594587"/>
                </a:lnTo>
                <a:lnTo>
                  <a:pt x="1536700" y="7632687"/>
                </a:lnTo>
                <a:lnTo>
                  <a:pt x="1571205" y="7658087"/>
                </a:lnTo>
                <a:lnTo>
                  <a:pt x="1676501" y="7734287"/>
                </a:lnTo>
                <a:lnTo>
                  <a:pt x="1712201" y="7772387"/>
                </a:lnTo>
                <a:lnTo>
                  <a:pt x="1748180" y="7797787"/>
                </a:lnTo>
                <a:lnTo>
                  <a:pt x="1857844" y="7873987"/>
                </a:lnTo>
                <a:lnTo>
                  <a:pt x="1970024" y="7950187"/>
                </a:lnTo>
                <a:lnTo>
                  <a:pt x="2123376" y="8051787"/>
                </a:lnTo>
                <a:lnTo>
                  <a:pt x="2162365" y="8064487"/>
                </a:lnTo>
                <a:lnTo>
                  <a:pt x="2280882" y="8140687"/>
                </a:lnTo>
                <a:lnTo>
                  <a:pt x="2320887" y="8153387"/>
                </a:lnTo>
                <a:lnTo>
                  <a:pt x="2401620" y="8204187"/>
                </a:lnTo>
                <a:lnTo>
                  <a:pt x="2442362" y="8216887"/>
                </a:lnTo>
                <a:lnTo>
                  <a:pt x="2483332" y="8242287"/>
                </a:lnTo>
                <a:lnTo>
                  <a:pt x="2524531" y="8254987"/>
                </a:lnTo>
                <a:lnTo>
                  <a:pt x="2565971" y="8280387"/>
                </a:lnTo>
                <a:lnTo>
                  <a:pt x="2607640" y="8293087"/>
                </a:lnTo>
                <a:lnTo>
                  <a:pt x="2649524" y="8318487"/>
                </a:lnTo>
                <a:lnTo>
                  <a:pt x="2733979" y="8343887"/>
                </a:lnTo>
                <a:lnTo>
                  <a:pt x="2776537" y="8369287"/>
                </a:lnTo>
                <a:lnTo>
                  <a:pt x="2905480" y="8407387"/>
                </a:lnTo>
                <a:lnTo>
                  <a:pt x="2948876" y="8432787"/>
                </a:lnTo>
                <a:lnTo>
                  <a:pt x="3348304" y="8547087"/>
                </a:lnTo>
                <a:lnTo>
                  <a:pt x="3393605" y="8547087"/>
                </a:lnTo>
                <a:lnTo>
                  <a:pt x="3530587" y="8585187"/>
                </a:lnTo>
                <a:lnTo>
                  <a:pt x="3576586" y="8585187"/>
                </a:lnTo>
                <a:lnTo>
                  <a:pt x="3622751" y="8597887"/>
                </a:lnTo>
                <a:lnTo>
                  <a:pt x="3669068" y="8597887"/>
                </a:lnTo>
                <a:lnTo>
                  <a:pt x="3762197" y="8623287"/>
                </a:lnTo>
                <a:lnTo>
                  <a:pt x="3855936" y="8623287"/>
                </a:lnTo>
                <a:lnTo>
                  <a:pt x="3903027" y="8635987"/>
                </a:lnTo>
                <a:lnTo>
                  <a:pt x="3997642" y="8635987"/>
                </a:lnTo>
                <a:lnTo>
                  <a:pt x="4045166" y="8648687"/>
                </a:lnTo>
                <a:lnTo>
                  <a:pt x="4621720" y="8648687"/>
                </a:lnTo>
                <a:lnTo>
                  <a:pt x="4669358" y="8635987"/>
                </a:lnTo>
                <a:lnTo>
                  <a:pt x="4764214" y="8635987"/>
                </a:lnTo>
                <a:lnTo>
                  <a:pt x="4811420" y="8623287"/>
                </a:lnTo>
                <a:lnTo>
                  <a:pt x="4905375" y="8623287"/>
                </a:lnTo>
                <a:lnTo>
                  <a:pt x="4998720" y="8597887"/>
                </a:lnTo>
                <a:lnTo>
                  <a:pt x="5045151" y="8597887"/>
                </a:lnTo>
                <a:lnTo>
                  <a:pt x="5091417" y="8585187"/>
                </a:lnTo>
                <a:lnTo>
                  <a:pt x="5137518" y="8585187"/>
                </a:lnTo>
                <a:lnTo>
                  <a:pt x="5274792" y="8547087"/>
                </a:lnTo>
                <a:lnTo>
                  <a:pt x="5320195" y="8547087"/>
                </a:lnTo>
                <a:lnTo>
                  <a:pt x="5720385" y="8432787"/>
                </a:lnTo>
                <a:lnTo>
                  <a:pt x="5763857" y="8407387"/>
                </a:lnTo>
                <a:lnTo>
                  <a:pt x="5893016" y="8369287"/>
                </a:lnTo>
                <a:lnTo>
                  <a:pt x="5935650" y="8343887"/>
                </a:lnTo>
                <a:lnTo>
                  <a:pt x="6020232" y="8318487"/>
                </a:lnTo>
                <a:lnTo>
                  <a:pt x="6062192" y="8293087"/>
                </a:lnTo>
                <a:lnTo>
                  <a:pt x="6103925" y="8280387"/>
                </a:lnTo>
                <a:lnTo>
                  <a:pt x="6145415" y="8254987"/>
                </a:lnTo>
                <a:lnTo>
                  <a:pt x="6186678" y="8242287"/>
                </a:lnTo>
                <a:lnTo>
                  <a:pt x="6227711" y="8216887"/>
                </a:lnTo>
                <a:lnTo>
                  <a:pt x="6268504" y="8204187"/>
                </a:lnTo>
                <a:lnTo>
                  <a:pt x="6349352" y="8153387"/>
                </a:lnTo>
                <a:lnTo>
                  <a:pt x="6389408" y="8140687"/>
                </a:lnTo>
                <a:lnTo>
                  <a:pt x="6508051" y="8064487"/>
                </a:lnTo>
                <a:lnTo>
                  <a:pt x="6547091" y="8051787"/>
                </a:lnTo>
                <a:lnTo>
                  <a:pt x="6700596" y="7950187"/>
                </a:lnTo>
                <a:lnTo>
                  <a:pt x="6812877" y="7873987"/>
                </a:lnTo>
                <a:lnTo>
                  <a:pt x="6922617" y="7797787"/>
                </a:lnTo>
                <a:lnTo>
                  <a:pt x="6958622" y="7772387"/>
                </a:lnTo>
                <a:lnTo>
                  <a:pt x="6994334" y="7734287"/>
                </a:lnTo>
                <a:lnTo>
                  <a:pt x="7099694" y="7658087"/>
                </a:lnTo>
                <a:lnTo>
                  <a:pt x="7134212" y="7632687"/>
                </a:lnTo>
                <a:lnTo>
                  <a:pt x="7168426" y="7594587"/>
                </a:lnTo>
                <a:lnTo>
                  <a:pt x="7235926" y="7543787"/>
                </a:lnTo>
                <a:lnTo>
                  <a:pt x="7269200" y="7505687"/>
                </a:lnTo>
                <a:lnTo>
                  <a:pt x="7302157" y="7480287"/>
                </a:lnTo>
                <a:lnTo>
                  <a:pt x="7334796" y="7442187"/>
                </a:lnTo>
                <a:lnTo>
                  <a:pt x="7367117" y="7416787"/>
                </a:lnTo>
                <a:lnTo>
                  <a:pt x="7399096" y="7378687"/>
                </a:lnTo>
                <a:lnTo>
                  <a:pt x="7430757" y="7353287"/>
                </a:lnTo>
                <a:lnTo>
                  <a:pt x="7462088" y="7315187"/>
                </a:lnTo>
                <a:lnTo>
                  <a:pt x="7493089" y="7289787"/>
                </a:lnTo>
                <a:lnTo>
                  <a:pt x="7523747" y="7251687"/>
                </a:lnTo>
                <a:lnTo>
                  <a:pt x="7554061" y="7213587"/>
                </a:lnTo>
                <a:lnTo>
                  <a:pt x="7584046" y="7188187"/>
                </a:lnTo>
                <a:lnTo>
                  <a:pt x="7613675" y="7150087"/>
                </a:lnTo>
                <a:lnTo>
                  <a:pt x="7642961" y="7111987"/>
                </a:lnTo>
                <a:lnTo>
                  <a:pt x="7671892" y="7086587"/>
                </a:lnTo>
                <a:lnTo>
                  <a:pt x="7700467" y="7048487"/>
                </a:lnTo>
                <a:lnTo>
                  <a:pt x="7728699" y="7010387"/>
                </a:lnTo>
                <a:lnTo>
                  <a:pt x="7756563" y="6972287"/>
                </a:lnTo>
                <a:lnTo>
                  <a:pt x="7784058" y="6946887"/>
                </a:lnTo>
                <a:lnTo>
                  <a:pt x="7811198" y="6908787"/>
                </a:lnTo>
                <a:lnTo>
                  <a:pt x="7837970" y="6870687"/>
                </a:lnTo>
                <a:lnTo>
                  <a:pt x="7864361" y="6832587"/>
                </a:lnTo>
                <a:lnTo>
                  <a:pt x="7890383" y="6794487"/>
                </a:lnTo>
                <a:lnTo>
                  <a:pt x="7916037" y="6756387"/>
                </a:lnTo>
                <a:lnTo>
                  <a:pt x="7941310" y="6718287"/>
                </a:lnTo>
                <a:lnTo>
                  <a:pt x="7966202" y="6680187"/>
                </a:lnTo>
                <a:lnTo>
                  <a:pt x="7990700" y="6642087"/>
                </a:lnTo>
                <a:lnTo>
                  <a:pt x="8014817" y="6603987"/>
                </a:lnTo>
                <a:lnTo>
                  <a:pt x="8038541" y="6565887"/>
                </a:lnTo>
                <a:lnTo>
                  <a:pt x="8061884" y="6527787"/>
                </a:lnTo>
                <a:lnTo>
                  <a:pt x="8084820" y="6489687"/>
                </a:lnTo>
                <a:lnTo>
                  <a:pt x="8107362" y="6451587"/>
                </a:lnTo>
                <a:lnTo>
                  <a:pt x="8129498" y="6413487"/>
                </a:lnTo>
                <a:lnTo>
                  <a:pt x="8151241" y="6375387"/>
                </a:lnTo>
                <a:lnTo>
                  <a:pt x="8172564" y="6337287"/>
                </a:lnTo>
                <a:lnTo>
                  <a:pt x="8193481" y="6286487"/>
                </a:lnTo>
                <a:lnTo>
                  <a:pt x="8207159" y="6261087"/>
                </a:lnTo>
                <a:lnTo>
                  <a:pt x="8234083" y="6210287"/>
                </a:lnTo>
                <a:lnTo>
                  <a:pt x="8253755" y="6172187"/>
                </a:lnTo>
                <a:lnTo>
                  <a:pt x="8273008" y="6134087"/>
                </a:lnTo>
                <a:lnTo>
                  <a:pt x="8291843" y="6083287"/>
                </a:lnTo>
                <a:lnTo>
                  <a:pt x="8310245" y="6045187"/>
                </a:lnTo>
                <a:lnTo>
                  <a:pt x="8328215" y="6007087"/>
                </a:lnTo>
                <a:lnTo>
                  <a:pt x="8345767" y="5956287"/>
                </a:lnTo>
                <a:lnTo>
                  <a:pt x="8362874" y="5918187"/>
                </a:lnTo>
                <a:lnTo>
                  <a:pt x="8379549" y="5880087"/>
                </a:lnTo>
                <a:lnTo>
                  <a:pt x="8395779" y="5829287"/>
                </a:lnTo>
                <a:lnTo>
                  <a:pt x="8411565" y="5791187"/>
                </a:lnTo>
                <a:lnTo>
                  <a:pt x="8426907" y="5740387"/>
                </a:lnTo>
                <a:lnTo>
                  <a:pt x="8441792" y="5702287"/>
                </a:lnTo>
                <a:lnTo>
                  <a:pt x="8456231" y="5664187"/>
                </a:lnTo>
                <a:lnTo>
                  <a:pt x="8470227" y="5613387"/>
                </a:lnTo>
                <a:lnTo>
                  <a:pt x="8483752" y="5575287"/>
                </a:lnTo>
                <a:lnTo>
                  <a:pt x="8496821" y="5524487"/>
                </a:lnTo>
                <a:lnTo>
                  <a:pt x="8509432" y="5486387"/>
                </a:lnTo>
                <a:lnTo>
                  <a:pt x="8521573" y="5435587"/>
                </a:lnTo>
                <a:lnTo>
                  <a:pt x="8533257" y="5397487"/>
                </a:lnTo>
                <a:lnTo>
                  <a:pt x="8544458" y="5346687"/>
                </a:lnTo>
                <a:lnTo>
                  <a:pt x="8555190" y="5308587"/>
                </a:lnTo>
                <a:lnTo>
                  <a:pt x="8565439" y="5257787"/>
                </a:lnTo>
                <a:lnTo>
                  <a:pt x="8575218" y="5206987"/>
                </a:lnTo>
                <a:lnTo>
                  <a:pt x="8584501" y="5168887"/>
                </a:lnTo>
                <a:lnTo>
                  <a:pt x="8593315" y="5118087"/>
                </a:lnTo>
                <a:lnTo>
                  <a:pt x="8601634" y="5079987"/>
                </a:lnTo>
                <a:lnTo>
                  <a:pt x="8609457" y="5029187"/>
                </a:lnTo>
                <a:lnTo>
                  <a:pt x="8616798" y="4978387"/>
                </a:lnTo>
                <a:lnTo>
                  <a:pt x="8623643" y="4940287"/>
                </a:lnTo>
                <a:lnTo>
                  <a:pt x="8629980" y="4889487"/>
                </a:lnTo>
                <a:lnTo>
                  <a:pt x="8635822" y="4838687"/>
                </a:lnTo>
                <a:lnTo>
                  <a:pt x="8641156" y="4787887"/>
                </a:lnTo>
                <a:lnTo>
                  <a:pt x="8645982" y="4749787"/>
                </a:lnTo>
                <a:lnTo>
                  <a:pt x="8650300" y="4698987"/>
                </a:lnTo>
                <a:lnTo>
                  <a:pt x="8654097" y="4648187"/>
                </a:lnTo>
                <a:lnTo>
                  <a:pt x="8657387" y="4610087"/>
                </a:lnTo>
                <a:lnTo>
                  <a:pt x="8660155" y="4559287"/>
                </a:lnTo>
                <a:lnTo>
                  <a:pt x="8662403" y="4508487"/>
                </a:lnTo>
                <a:lnTo>
                  <a:pt x="8664130" y="4457687"/>
                </a:lnTo>
                <a:lnTo>
                  <a:pt x="8665337" y="4406887"/>
                </a:lnTo>
                <a:lnTo>
                  <a:pt x="8665997" y="4368787"/>
                </a:lnTo>
                <a:lnTo>
                  <a:pt x="8666137" y="4317987"/>
                </a:lnTo>
                <a:close/>
              </a:path>
            </a:pathLst>
          </a:custGeom>
          <a:solidFill>
            <a:srgbClr val="331706">
              <a:alpha val="6666"/>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9" name="bg object 19"/>
          <p:cNvPicPr/>
          <p:nvPr/>
        </p:nvPicPr>
        <p:blipFill>
          <a:blip r:embed="rId3"/>
          <a:stretch>
            <a:fillRect/>
          </a:stretch>
        </p:blipFill>
        <p:spPr>
          <a:xfrm>
            <a:off x="0" y="0"/>
            <a:ext cx="18202273" cy="2402994"/>
          </a:xfrm>
          <a:prstGeom prst="rect">
            <a:avLst/>
          </a:prstGeom>
        </p:spPr>
      </p:pic>
      <p:sp>
        <p:nvSpPr>
          <p:cNvPr id="2" name="Holder 2"/>
          <p:cNvSpPr>
            <a:spLocks noGrp="1"/>
          </p:cNvSpPr>
          <p:nvPr>
            <p:ph type="title"/>
          </p:nvPr>
        </p:nvSpPr>
        <p:spPr/>
        <p:txBody>
          <a:bodyPr lIns="0" tIns="0" rIns="0" bIns="0"/>
          <a:lstStyle>
            <a:lvl1pPr>
              <a:defRPr sz="4100" b="1" i="0">
                <a:solidFill>
                  <a:srgbClr val="013C8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4100" b="1" i="0">
                <a:solidFill>
                  <a:srgbClr val="013C82"/>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13C82"/>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FF46EF9-15C3-4FBD-ADF7-EE7C57534786}" type="datetimeFigureOut">
              <a:rPr lang="en-US" smtClean="0"/>
              <a:t>5/10/2024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rgbClr val="013C8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EF9C171E-9FE2-44B8-8C83-55ACED3D067B}" type="datetimeFigureOut">
              <a:rPr lang="en-US" smtClean="0"/>
              <a:t>5/10/2024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7141BA9-47DB-4120-9663-6735F83C3FC2}" type="datetimeFigureOut">
              <a:rPr lang="en-US" smtClean="0"/>
              <a:t>5/10/2024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C413434-6BB9-49A0-80F9-1DCDC3F706F6}" type="datetimeFigureOut">
              <a:rPr lang="en-US" smtClean="0"/>
              <a:t>5/10/2024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95FF482-13AD-4526-B93D-0615EE1010DA}" type="datetimeFigureOut">
              <a:rPr lang="en-US" smtClean="0"/>
              <a:t>5/10/2024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48F13C4-9877-4264-95F9-BBEC7DE32ABA}" type="datetimeFigureOut">
              <a:rPr lang="en-US" smtClean="0"/>
              <a:t>5/10/2024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60686AD-1D41-4FA7-BB9D-1FBAA0AA166D}" type="datetimeFigureOut">
              <a:rPr lang="en-US" smtClean="0"/>
              <a:t>5/10/2024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2CFBB11-97E4-4055-9D33-93EA415B051A}" type="datetimeFigureOut">
              <a:rPr lang="en-US" smtClean="0"/>
              <a:t>5/10/2024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E9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Holder 2"/>
          <p:cNvSpPr>
            <a:spLocks noGrp="1"/>
          </p:cNvSpPr>
          <p:nvPr>
            <p:ph type="title"/>
          </p:nvPr>
        </p:nvSpPr>
        <p:spPr>
          <a:xfrm>
            <a:off x="6571120" y="2576469"/>
            <a:ext cx="4964430" cy="650239"/>
          </a:xfrm>
          <a:prstGeom prst="rect">
            <a:avLst/>
          </a:prstGeom>
        </p:spPr>
        <p:txBody>
          <a:bodyPr wrap="square" lIns="0" tIns="0" rIns="0" bIns="0">
            <a:spAutoFit/>
          </a:bodyPr>
          <a:lstStyle>
            <a:lvl1pPr>
              <a:defRPr sz="4100" b="1" i="0">
                <a:solidFill>
                  <a:srgbClr val="013C82"/>
                </a:solidFill>
                <a:latin typeface="Verdana"/>
                <a:cs typeface="Verdana"/>
              </a:defRPr>
            </a:lvl1pPr>
          </a:lstStyle>
          <a:p>
            <a:endParaRPr/>
          </a:p>
        </p:txBody>
      </p:sp>
      <p:sp>
        <p:nvSpPr>
          <p:cNvPr id="3" name="Holder 3"/>
          <p:cNvSpPr>
            <a:spLocks noGrp="1"/>
          </p:cNvSpPr>
          <p:nvPr>
            <p:ph type="body" idx="1"/>
          </p:nvPr>
        </p:nvSpPr>
        <p:spPr>
          <a:xfrm>
            <a:off x="1066800" y="3157348"/>
            <a:ext cx="15332075" cy="3564890"/>
          </a:xfrm>
          <a:prstGeom prst="rect">
            <a:avLst/>
          </a:prstGeom>
        </p:spPr>
        <p:txBody>
          <a:bodyPr wrap="square" lIns="0" tIns="0" rIns="0" bIns="0">
            <a:spAutoFit/>
          </a:bodyPr>
          <a:lstStyle>
            <a:lvl1pPr>
              <a:defRPr sz="4100" b="1" i="0">
                <a:solidFill>
                  <a:srgbClr val="013C82"/>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E9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Holder 2"/>
          <p:cNvSpPr>
            <a:spLocks noGrp="1"/>
          </p:cNvSpPr>
          <p:nvPr>
            <p:ph type="title"/>
          </p:nvPr>
        </p:nvSpPr>
        <p:spPr>
          <a:xfrm>
            <a:off x="6571120" y="2576469"/>
            <a:ext cx="4964430" cy="650239"/>
          </a:xfrm>
          <a:prstGeom prst="rect">
            <a:avLst/>
          </a:prstGeom>
        </p:spPr>
        <p:txBody>
          <a:bodyPr wrap="square" lIns="0" tIns="0" rIns="0" bIns="0">
            <a:spAutoFit/>
          </a:bodyPr>
          <a:lstStyle>
            <a:lvl1pPr>
              <a:defRPr sz="4100" b="1" i="0">
                <a:solidFill>
                  <a:srgbClr val="013C82"/>
                </a:solidFill>
                <a:latin typeface="Verdana"/>
                <a:cs typeface="Verdana"/>
              </a:defRPr>
            </a:lvl1pPr>
          </a:lstStyle>
          <a:p>
            <a:endParaRPr/>
          </a:p>
        </p:txBody>
      </p:sp>
      <p:sp>
        <p:nvSpPr>
          <p:cNvPr id="3" name="Holder 3"/>
          <p:cNvSpPr>
            <a:spLocks noGrp="1"/>
          </p:cNvSpPr>
          <p:nvPr>
            <p:ph type="body" idx="1"/>
          </p:nvPr>
        </p:nvSpPr>
        <p:spPr>
          <a:xfrm>
            <a:off x="1066800" y="3157348"/>
            <a:ext cx="15332075" cy="3564890"/>
          </a:xfrm>
          <a:prstGeom prst="rect">
            <a:avLst/>
          </a:prstGeom>
        </p:spPr>
        <p:txBody>
          <a:bodyPr wrap="square" lIns="0" tIns="0" rIns="0" bIns="0">
            <a:spAutoFit/>
          </a:bodyPr>
          <a:lstStyle>
            <a:lvl1pPr>
              <a:defRPr sz="4100" b="1" i="0">
                <a:solidFill>
                  <a:srgbClr val="013C82"/>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06400" y="7286800"/>
            <a:ext cx="5181601" cy="248786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00000"/>
              </a:lnSpc>
              <a:spcBef>
                <a:spcPts val="100"/>
              </a:spcBef>
            </a:pPr>
            <a:r>
              <a:rPr sz="3150" b="1" spc="-10">
                <a:solidFill>
                  <a:srgbClr val="A26E40"/>
                </a:solidFill>
                <a:latin typeface="Verdana"/>
                <a:cs typeface="Verdana"/>
              </a:rPr>
              <a:t>PROJECT </a:t>
            </a:r>
            <a:r>
              <a:rPr sz="3150" b="1" spc="-5">
                <a:solidFill>
                  <a:srgbClr val="A26E40"/>
                </a:solidFill>
                <a:latin typeface="Verdana"/>
                <a:cs typeface="Verdana"/>
              </a:rPr>
              <a:t> MEMBERS</a:t>
            </a:r>
            <a:r>
              <a:rPr lang="en-US" sz="3150" b="1" spc="-5">
                <a:solidFill>
                  <a:srgbClr val="A26E40"/>
                </a:solidFill>
                <a:latin typeface="Verdana"/>
                <a:cs typeface="Verdana"/>
              </a:rPr>
              <a:t>:</a:t>
            </a:r>
          </a:p>
          <a:p>
            <a:pPr marL="12700" marR="5080">
              <a:lnSpc>
                <a:spcPct val="100000"/>
              </a:lnSpc>
              <a:spcBef>
                <a:spcPts val="100"/>
              </a:spcBef>
            </a:pPr>
            <a:r>
              <a:rPr lang="en-US" sz="3150" b="1" spc="-5">
                <a:solidFill>
                  <a:srgbClr val="A26E40"/>
                </a:solidFill>
                <a:latin typeface="Verdana"/>
                <a:cs typeface="Verdana"/>
              </a:rPr>
              <a:t>1</a:t>
            </a:r>
            <a:r>
              <a:rPr lang="en-IN" sz="3150" b="1" spc="-5">
                <a:solidFill>
                  <a:srgbClr val="A26E40"/>
                </a:solidFill>
                <a:latin typeface="Verdana"/>
                <a:cs typeface="Verdana"/>
              </a:rPr>
              <a:t>)Tarandeep Plaha</a:t>
            </a:r>
          </a:p>
          <a:p>
            <a:pPr marL="12700" marR="5080">
              <a:lnSpc>
                <a:spcPct val="100000"/>
              </a:lnSpc>
              <a:spcBef>
                <a:spcPts val="100"/>
              </a:spcBef>
            </a:pPr>
            <a:r>
              <a:rPr lang="en-US" sz="3150" b="1" spc="-5">
                <a:solidFill>
                  <a:srgbClr val="A26E40"/>
                </a:solidFill>
                <a:latin typeface="Verdana"/>
                <a:cs typeface="Verdana"/>
              </a:rPr>
              <a:t>2</a:t>
            </a:r>
            <a:r>
              <a:rPr lang="en-IN" sz="3150" b="1" spc="-5">
                <a:solidFill>
                  <a:srgbClr val="A26E40"/>
                </a:solidFill>
                <a:latin typeface="Verdana"/>
                <a:cs typeface="Verdana"/>
              </a:rPr>
              <a:t>)Sahil Bhusari</a:t>
            </a:r>
          </a:p>
          <a:p>
            <a:pPr marL="12700" marR="5080">
              <a:lnSpc>
                <a:spcPct val="100000"/>
              </a:lnSpc>
              <a:spcBef>
                <a:spcPts val="100"/>
              </a:spcBef>
            </a:pPr>
            <a:r>
              <a:rPr lang="en-US" sz="3150" b="1" spc="-5">
                <a:solidFill>
                  <a:srgbClr val="A26E40"/>
                </a:solidFill>
                <a:latin typeface="Verdana"/>
                <a:cs typeface="Verdana"/>
              </a:rPr>
              <a:t>3</a:t>
            </a:r>
            <a:r>
              <a:rPr lang="en-IN" sz="3150" b="1" spc="-5">
                <a:solidFill>
                  <a:srgbClr val="A26E40"/>
                </a:solidFill>
                <a:latin typeface="Verdana"/>
                <a:cs typeface="Verdana"/>
              </a:rPr>
              <a:t>)Solomon Alexander</a:t>
            </a:r>
          </a:p>
          <a:p>
            <a:pPr marL="12700" marR="5080">
              <a:lnSpc>
                <a:spcPct val="100000"/>
              </a:lnSpc>
              <a:spcBef>
                <a:spcPts val="100"/>
              </a:spcBef>
            </a:pPr>
            <a:r>
              <a:rPr lang="en-US" sz="3150" b="1" spc="-5">
                <a:solidFill>
                  <a:srgbClr val="A26E40"/>
                </a:solidFill>
                <a:latin typeface="Verdana"/>
                <a:cs typeface="Verdana"/>
              </a:rPr>
              <a:t>4</a:t>
            </a:r>
            <a:r>
              <a:rPr lang="en-IN" sz="3150" b="1" spc="-5">
                <a:solidFill>
                  <a:srgbClr val="A26E40"/>
                </a:solidFill>
                <a:latin typeface="Verdana"/>
                <a:cs typeface="Verdana"/>
              </a:rPr>
              <a:t>)Kaustubh Mate</a:t>
            </a:r>
            <a:endParaRPr sz="3150">
              <a:latin typeface="Verdana"/>
              <a:cs typeface="Verdana"/>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DEPARTMENT</a:t>
            </a:r>
            <a:r>
              <a:rPr spc="-95" dirty="0"/>
              <a:t> </a:t>
            </a:r>
            <a:r>
              <a:rPr spc="-5" dirty="0"/>
              <a:t>OF</a:t>
            </a:r>
          </a:p>
        </p:txBody>
      </p:sp>
      <p:sp>
        <p:nvSpPr>
          <p:cNvPr id="4" name="object 4"/>
          <p:cNvSpPr txBox="1">
            <a:spLocks noGrp="1"/>
          </p:cNvSpPr>
          <p:nvPr>
            <p:ph type="body" idx="1"/>
          </p:nvPr>
        </p:nvSpPr>
        <p:spPr>
          <a:xfrm>
            <a:off x="16042" y="3157348"/>
            <a:ext cx="17890958" cy="3080972"/>
          </a:xfrm>
          <a:prstGeom prst="rect">
            <a:avLst/>
          </a:prstGeom>
        </p:spPr>
        <p:txBody>
          <a:bodyPr vert="horz" wrap="square" lIns="0" tIns="56515" rIns="0" bIns="0" rtlCol="0">
            <a:spAutoFit/>
          </a:bodyPr>
          <a:lstStyle/>
          <a:p>
            <a:pPr marL="12700">
              <a:lnSpc>
                <a:spcPct val="100000"/>
              </a:lnSpc>
              <a:spcBef>
                <a:spcPts val="445"/>
              </a:spcBef>
            </a:pPr>
            <a:r>
              <a:rPr lang="en-US" spc="-10" dirty="0"/>
              <a:t>      </a:t>
            </a:r>
            <a:r>
              <a:rPr spc="-10" dirty="0"/>
              <a:t>COMPUTER</a:t>
            </a:r>
            <a:r>
              <a:rPr spc="-30" dirty="0"/>
              <a:t> </a:t>
            </a:r>
            <a:r>
              <a:rPr spc="-5" dirty="0"/>
              <a:t>SCIENCE</a:t>
            </a:r>
            <a:r>
              <a:rPr spc="-30" dirty="0"/>
              <a:t> </a:t>
            </a:r>
            <a:r>
              <a:rPr dirty="0"/>
              <a:t>&amp;</a:t>
            </a:r>
            <a:r>
              <a:rPr spc="-30" dirty="0"/>
              <a:t> </a:t>
            </a:r>
            <a:r>
              <a:rPr spc="-5" dirty="0"/>
              <a:t>ENGINEERING(Data</a:t>
            </a:r>
            <a:r>
              <a:rPr spc="-25" dirty="0"/>
              <a:t> </a:t>
            </a:r>
            <a:r>
              <a:rPr spc="-5" dirty="0"/>
              <a:t>Science)</a:t>
            </a:r>
            <a:endParaRPr lang="en-US" spc="-5" dirty="0"/>
          </a:p>
          <a:p>
            <a:pPr marL="966469" algn="ctr">
              <a:lnSpc>
                <a:spcPct val="100000"/>
              </a:lnSpc>
              <a:spcBef>
                <a:spcPts val="2670"/>
              </a:spcBef>
            </a:pPr>
            <a:r>
              <a:rPr lang="en-US" sz="6600" dirty="0">
                <a:solidFill>
                  <a:srgbClr val="331706"/>
                </a:solidFill>
              </a:rPr>
              <a:t>“</a:t>
            </a:r>
            <a:r>
              <a:rPr lang="en-US" sz="5400" spc="-50" dirty="0">
                <a:solidFill>
                  <a:srgbClr val="331706"/>
                </a:solidFill>
              </a:rPr>
              <a:t>Sentiment Analysis of Financial Market</a:t>
            </a:r>
            <a:r>
              <a:rPr lang="en-US" sz="6600" spc="-10" dirty="0">
                <a:solidFill>
                  <a:srgbClr val="331706"/>
                </a:solidFill>
              </a:rPr>
              <a:t>”</a:t>
            </a:r>
            <a:endParaRPr lang="en-US" sz="6600" dirty="0"/>
          </a:p>
          <a:p>
            <a:pPr marL="981075" algn="ctr">
              <a:lnSpc>
                <a:spcPct val="100000"/>
              </a:lnSpc>
              <a:spcBef>
                <a:spcPts val="605"/>
              </a:spcBef>
              <a:tabLst>
                <a:tab pos="1895475" algn="l"/>
                <a:tab pos="2809875" algn="l"/>
                <a:tab pos="3267075" algn="l"/>
                <a:tab pos="4638675" algn="l"/>
                <a:tab pos="5095875" algn="l"/>
              </a:tabLst>
            </a:pPr>
            <a:r>
              <a:rPr sz="2850" b="0" dirty="0">
                <a:solidFill>
                  <a:srgbClr val="130C04"/>
                </a:solidFill>
                <a:latin typeface="Arial Black"/>
                <a:cs typeface="Arial Black"/>
              </a:rPr>
              <a:t>M</a:t>
            </a:r>
            <a:r>
              <a:rPr sz="2850" b="0" spc="-45" dirty="0">
                <a:solidFill>
                  <a:srgbClr val="130C04"/>
                </a:solidFill>
                <a:latin typeface="Arial Black"/>
                <a:cs typeface="Arial Black"/>
              </a:rPr>
              <a:t> </a:t>
            </a:r>
            <a:r>
              <a:rPr sz="2850" b="0" dirty="0">
                <a:solidFill>
                  <a:srgbClr val="130C04"/>
                </a:solidFill>
                <a:latin typeface="Arial Black"/>
                <a:cs typeface="Arial Black"/>
              </a:rPr>
              <a:t>I	N</a:t>
            </a:r>
            <a:r>
              <a:rPr sz="2850" b="0" spc="275" dirty="0">
                <a:solidFill>
                  <a:srgbClr val="130C04"/>
                </a:solidFill>
                <a:latin typeface="Arial Black"/>
                <a:cs typeface="Arial Black"/>
              </a:rPr>
              <a:t> </a:t>
            </a:r>
            <a:r>
              <a:rPr sz="2850" b="0" dirty="0">
                <a:solidFill>
                  <a:srgbClr val="130C04"/>
                </a:solidFill>
                <a:latin typeface="Arial Black"/>
                <a:cs typeface="Arial Black"/>
              </a:rPr>
              <a:t>I	P	R</a:t>
            </a:r>
            <a:r>
              <a:rPr sz="2850" b="0" spc="430" dirty="0">
                <a:solidFill>
                  <a:srgbClr val="130C04"/>
                </a:solidFill>
                <a:latin typeface="Arial Black"/>
                <a:cs typeface="Arial Black"/>
              </a:rPr>
              <a:t> </a:t>
            </a:r>
            <a:r>
              <a:rPr sz="2850" b="0" dirty="0">
                <a:solidFill>
                  <a:srgbClr val="130C04"/>
                </a:solidFill>
                <a:latin typeface="Arial Black"/>
                <a:cs typeface="Arial Black"/>
              </a:rPr>
              <a:t>O</a:t>
            </a:r>
            <a:r>
              <a:rPr sz="2850" b="0" spc="275" dirty="0">
                <a:solidFill>
                  <a:srgbClr val="130C04"/>
                </a:solidFill>
                <a:latin typeface="Arial Black"/>
                <a:cs typeface="Arial Black"/>
              </a:rPr>
              <a:t> </a:t>
            </a:r>
            <a:r>
              <a:rPr sz="2850" b="0" dirty="0">
                <a:solidFill>
                  <a:srgbClr val="130C04"/>
                </a:solidFill>
                <a:latin typeface="Arial Black"/>
                <a:cs typeface="Arial Black"/>
              </a:rPr>
              <a:t>J	E	C</a:t>
            </a:r>
            <a:r>
              <a:rPr sz="2850" b="0" spc="370" dirty="0">
                <a:solidFill>
                  <a:srgbClr val="130C04"/>
                </a:solidFill>
                <a:latin typeface="Arial Black"/>
                <a:cs typeface="Arial Black"/>
              </a:rPr>
              <a:t> </a:t>
            </a:r>
            <a:r>
              <a:rPr sz="2850" b="0" dirty="0">
                <a:solidFill>
                  <a:srgbClr val="130C04"/>
                </a:solidFill>
                <a:latin typeface="Arial Black"/>
                <a:cs typeface="Arial Black"/>
              </a:rPr>
              <a:t>T</a:t>
            </a:r>
            <a:endParaRPr lang="en-US" sz="2850" b="0" dirty="0">
              <a:solidFill>
                <a:srgbClr val="130C04"/>
              </a:solidFill>
              <a:latin typeface="Arial Black"/>
              <a:cs typeface="Arial Black"/>
            </a:endParaRPr>
          </a:p>
          <a:p>
            <a:pPr marL="981075" algn="ctr">
              <a:lnSpc>
                <a:spcPct val="100000"/>
              </a:lnSpc>
              <a:spcBef>
                <a:spcPts val="605"/>
              </a:spcBef>
              <a:tabLst>
                <a:tab pos="1895475" algn="l"/>
                <a:tab pos="2809875" algn="l"/>
                <a:tab pos="3267075" algn="l"/>
                <a:tab pos="4638675" algn="l"/>
                <a:tab pos="5095875" algn="l"/>
              </a:tabLst>
            </a:pPr>
            <a:r>
              <a:rPr lang="en-IN" sz="2850" b="0" dirty="0">
                <a:solidFill>
                  <a:srgbClr val="130C04"/>
                </a:solidFill>
                <a:latin typeface="Arial Black"/>
                <a:cs typeface="Arial Black"/>
              </a:rPr>
              <a:t>RESULT SEMINAR</a:t>
            </a:r>
            <a:endParaRPr sz="2850" dirty="0">
              <a:latin typeface="Arial Black"/>
              <a:cs typeface="Arial Black"/>
            </a:endParaRPr>
          </a:p>
        </p:txBody>
      </p:sp>
      <p:sp>
        <p:nvSpPr>
          <p:cNvPr id="5" name="object 5"/>
          <p:cNvSpPr txBox="1"/>
          <p:nvPr/>
        </p:nvSpPr>
        <p:spPr>
          <a:xfrm>
            <a:off x="-12700" y="7371072"/>
            <a:ext cx="8728242" cy="497572"/>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150" b="1" spc="-10" dirty="0">
                <a:solidFill>
                  <a:srgbClr val="A26E40"/>
                </a:solidFill>
                <a:latin typeface="Verdana"/>
                <a:cs typeface="Verdana"/>
              </a:rPr>
              <a:t>PROJECT</a:t>
            </a:r>
            <a:r>
              <a:rPr sz="3150" b="1" spc="-90" dirty="0">
                <a:solidFill>
                  <a:srgbClr val="A26E40"/>
                </a:solidFill>
                <a:latin typeface="Verdana"/>
                <a:cs typeface="Verdana"/>
              </a:rPr>
              <a:t> </a:t>
            </a:r>
            <a:r>
              <a:rPr sz="3150" b="1" spc="-5" dirty="0">
                <a:solidFill>
                  <a:srgbClr val="A26E40"/>
                </a:solidFill>
                <a:latin typeface="Verdana"/>
                <a:cs typeface="Verdana"/>
              </a:rPr>
              <a:t>GUIDE</a:t>
            </a:r>
            <a:r>
              <a:rPr lang="en-US" sz="3150" b="1" spc="-5" dirty="0">
                <a:solidFill>
                  <a:srgbClr val="A26E40"/>
                </a:solidFill>
                <a:latin typeface="Verdana"/>
                <a:cs typeface="Verdana"/>
              </a:rPr>
              <a:t>: Dr. Manish </a:t>
            </a:r>
            <a:r>
              <a:rPr lang="en-US" sz="3150" b="1" spc="-5" dirty="0" err="1">
                <a:solidFill>
                  <a:srgbClr val="A26E40"/>
                </a:solidFill>
                <a:latin typeface="Verdana"/>
                <a:cs typeface="Verdana"/>
              </a:rPr>
              <a:t>Gudadhe</a:t>
            </a:r>
            <a:endParaRPr sz="3150" dirty="0">
              <a:latin typeface="Verdana"/>
              <a:cs typeface="Verdana"/>
            </a:endParaRPr>
          </a:p>
        </p:txBody>
      </p:sp>
      <p:sp>
        <p:nvSpPr>
          <p:cNvPr id="6" name="object 6"/>
          <p:cNvSpPr txBox="1"/>
          <p:nvPr/>
        </p:nvSpPr>
        <p:spPr>
          <a:xfrm>
            <a:off x="16042" y="8107806"/>
            <a:ext cx="8699500" cy="497572"/>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150" b="1" spc="-5" dirty="0">
                <a:solidFill>
                  <a:srgbClr val="A26E40"/>
                </a:solidFill>
                <a:latin typeface="Verdana"/>
                <a:cs typeface="Verdana"/>
              </a:rPr>
              <a:t>DATE</a:t>
            </a:r>
            <a:r>
              <a:rPr lang="en-US" sz="3150" b="1" spc="-5" dirty="0">
                <a:solidFill>
                  <a:srgbClr val="A26E40"/>
                </a:solidFill>
                <a:latin typeface="Verdana"/>
                <a:cs typeface="Verdana"/>
              </a:rPr>
              <a:t>: 10/05/24</a:t>
            </a:r>
            <a:endParaRPr sz="3150" dirty="0">
              <a:latin typeface="Verdana"/>
              <a:cs typeface="Verdan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8F64D-BF18-4D7D-AAF7-3D4AB1A1E7FB}"/>
              </a:ext>
            </a:extLst>
          </p:cNvPr>
          <p:cNvSpPr txBox="1"/>
          <p:nvPr/>
        </p:nvSpPr>
        <p:spPr>
          <a:xfrm>
            <a:off x="1223120" y="1327076"/>
            <a:ext cx="15409712" cy="7478970"/>
          </a:xfrm>
          <a:prstGeom prst="rect">
            <a:avLst/>
          </a:prstGeom>
          <a:noFill/>
        </p:spPr>
        <p:txBody>
          <a:bodyPr wrap="square" rtlCol="0">
            <a:spAutoFit/>
          </a:bodyPr>
          <a:lstStyle/>
          <a:p>
            <a:r>
              <a:rPr lang="en-US" sz="4000" b="1" dirty="0">
                <a:latin typeface="Bahnschrift" panose="020B0502040204020203" pitchFamily="34" charset="0"/>
              </a:rPr>
              <a:t>Performance &amp; Scalability:</a:t>
            </a:r>
          </a:p>
          <a:p>
            <a:endParaRPr lang="en-US" sz="4000" dirty="0"/>
          </a:p>
          <a:p>
            <a:pPr marL="742950" indent="-742950">
              <a:buAutoNum type="arabicParenR"/>
            </a:pPr>
            <a:r>
              <a:rPr lang="en-US" sz="4000" dirty="0"/>
              <a:t>Low latency data updates for real-time analysis and decision-making. Efficient data processing and calculation algorithms for responsive dashboard performance.</a:t>
            </a:r>
          </a:p>
          <a:p>
            <a:pPr marL="742950" indent="-742950">
              <a:buAutoNum type="arabicParenR"/>
            </a:pPr>
            <a:endParaRPr lang="en-US" sz="4000" dirty="0"/>
          </a:p>
          <a:p>
            <a:pPr marL="742950" indent="-742950">
              <a:buAutoNum type="arabicParenR"/>
            </a:pPr>
            <a:r>
              <a:rPr lang="en-US" sz="4000" dirty="0"/>
              <a:t>Can be used for any stock of any company of any stock exchange of the world.</a:t>
            </a:r>
          </a:p>
          <a:p>
            <a:pPr marL="742950" indent="-742950">
              <a:buAutoNum type="arabicParenR"/>
            </a:pPr>
            <a:endParaRPr lang="en-US" sz="4000" dirty="0"/>
          </a:p>
          <a:p>
            <a:pPr marL="742950" indent="-742950">
              <a:buAutoNum type="arabicParenR"/>
            </a:pPr>
            <a:endParaRPr lang="en-US" sz="4000" dirty="0"/>
          </a:p>
          <a:p>
            <a:pPr marL="742950" indent="-742950">
              <a:buAutoNum type="arabicParenR"/>
            </a:pPr>
            <a:endParaRPr lang="en-US" sz="4000" dirty="0"/>
          </a:p>
          <a:p>
            <a:pPr marL="742950" indent="-742950">
              <a:buAutoNum type="arabicParenR"/>
            </a:pPr>
            <a:endParaRPr lang="en-IN" sz="4000" dirty="0"/>
          </a:p>
        </p:txBody>
      </p:sp>
    </p:spTree>
    <p:extLst>
      <p:ext uri="{BB962C8B-B14F-4D97-AF65-F5344CB8AC3E}">
        <p14:creationId xmlns:p14="http://schemas.microsoft.com/office/powerpoint/2010/main" val="2566342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5D83B-4E3B-4948-BEEE-4B2229C96A36}"/>
              </a:ext>
            </a:extLst>
          </p:cNvPr>
          <p:cNvSpPr txBox="1"/>
          <p:nvPr/>
        </p:nvSpPr>
        <p:spPr>
          <a:xfrm>
            <a:off x="1367136" y="2019568"/>
            <a:ext cx="15553728" cy="3785652"/>
          </a:xfrm>
          <a:prstGeom prst="rect">
            <a:avLst/>
          </a:prstGeom>
          <a:noFill/>
        </p:spPr>
        <p:txBody>
          <a:bodyPr wrap="square" rtlCol="0">
            <a:spAutoFit/>
          </a:bodyPr>
          <a:lstStyle/>
          <a:p>
            <a:r>
              <a:rPr lang="en-US" sz="4000" b="1" dirty="0">
                <a:latin typeface="Bahnschrift" panose="020B0502040204020203" pitchFamily="34" charset="0"/>
              </a:rPr>
              <a:t>Training Resources:</a:t>
            </a:r>
          </a:p>
          <a:p>
            <a:endParaRPr lang="en-US" sz="4000" b="1" dirty="0">
              <a:latin typeface="Bahnschrift" panose="020B0502040204020203" pitchFamily="34" charset="0"/>
            </a:endParaRPr>
          </a:p>
          <a:p>
            <a:r>
              <a:rPr lang="en-US" sz="4000" dirty="0"/>
              <a:t>Online tutorials, user guides, and video tutorials for dashboard navigation and analysis. Webinars and workshops for advanced usage and strategies in stock analysis.</a:t>
            </a:r>
          </a:p>
          <a:p>
            <a:endParaRPr lang="en-US" sz="4000" dirty="0">
              <a:latin typeface="Bahnschrift" panose="020B0502040204020203" pitchFamily="34" charset="0"/>
            </a:endParaRPr>
          </a:p>
        </p:txBody>
      </p:sp>
    </p:spTree>
    <p:extLst>
      <p:ext uri="{BB962C8B-B14F-4D97-AF65-F5344CB8AC3E}">
        <p14:creationId xmlns:p14="http://schemas.microsoft.com/office/powerpoint/2010/main" val="12828711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5EF71-6373-42EA-A9FD-4EDEF5000560}"/>
              </a:ext>
            </a:extLst>
          </p:cNvPr>
          <p:cNvSpPr txBox="1"/>
          <p:nvPr/>
        </p:nvSpPr>
        <p:spPr>
          <a:xfrm>
            <a:off x="1727176" y="1711791"/>
            <a:ext cx="14833648" cy="6247864"/>
          </a:xfrm>
          <a:prstGeom prst="rect">
            <a:avLst/>
          </a:prstGeom>
          <a:noFill/>
        </p:spPr>
        <p:txBody>
          <a:bodyPr wrap="square" rtlCol="0">
            <a:spAutoFit/>
          </a:bodyPr>
          <a:lstStyle/>
          <a:p>
            <a:pPr algn="l"/>
            <a:r>
              <a:rPr lang="en-US" sz="4000" b="1" i="0" dirty="0">
                <a:effectLst/>
                <a:latin typeface="Bahnschrift" panose="020B0502040204020203" pitchFamily="34" charset="0"/>
              </a:rPr>
              <a:t>Conclusion: </a:t>
            </a:r>
          </a:p>
          <a:p>
            <a:pPr algn="l"/>
            <a:r>
              <a:rPr lang="en-US" sz="4000" b="0" i="0" dirty="0">
                <a:effectLst/>
              </a:rPr>
              <a:t>Our Dashboard offers real-time insights for investors, aiding in market trend understanding, optimal timing for stock transactions, and sentiment analysis.</a:t>
            </a:r>
          </a:p>
          <a:p>
            <a:pPr algn="l"/>
            <a:endParaRPr lang="en-US" sz="4000" b="1" i="0" dirty="0">
              <a:effectLst/>
              <a:latin typeface="Bahnschrift" panose="020B0502040204020203" pitchFamily="34" charset="0"/>
            </a:endParaRPr>
          </a:p>
          <a:p>
            <a:pPr algn="l"/>
            <a:r>
              <a:rPr lang="en-US" sz="4000" b="1" i="0" dirty="0">
                <a:effectLst/>
                <a:latin typeface="Bahnschrift" panose="020B0502040204020203" pitchFamily="34" charset="0"/>
              </a:rPr>
              <a:t>Future Enhancements:</a:t>
            </a:r>
            <a:r>
              <a:rPr lang="en-US" sz="4000" b="0" i="0" dirty="0">
                <a:effectLst/>
                <a:latin typeface="Bahnschrift" panose="020B0502040204020203" pitchFamily="34" charset="0"/>
              </a:rPr>
              <a:t> </a:t>
            </a:r>
          </a:p>
          <a:p>
            <a:pPr algn="l"/>
            <a:r>
              <a:rPr lang="en-US" sz="4000" b="0" i="0" dirty="0">
                <a:effectLst/>
              </a:rPr>
              <a:t>Potential improvements include expanding , integrating machine learning for predictive analysis, adding social media sentiment data, enhancing visualization, and offering personalized dashboards with user feedback integration.</a:t>
            </a:r>
          </a:p>
        </p:txBody>
      </p:sp>
    </p:spTree>
    <p:extLst>
      <p:ext uri="{BB962C8B-B14F-4D97-AF65-F5344CB8AC3E}">
        <p14:creationId xmlns:p14="http://schemas.microsoft.com/office/powerpoint/2010/main" val="365142666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8E1A0-D678-4563-86D6-44F2ECC9A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04" y="968472"/>
            <a:ext cx="16548992" cy="9308808"/>
          </a:xfrm>
          <a:prstGeom prst="rect">
            <a:avLst/>
          </a:prstGeom>
        </p:spPr>
      </p:pic>
      <p:sp>
        <p:nvSpPr>
          <p:cNvPr id="4" name="TextBox 3">
            <a:extLst>
              <a:ext uri="{FF2B5EF4-FFF2-40B4-BE49-F238E27FC236}">
                <a16:creationId xmlns:a16="http://schemas.microsoft.com/office/drawing/2014/main" id="{952DCE3D-1BA4-4F59-82C6-C52C797D7D0C}"/>
              </a:ext>
            </a:extLst>
          </p:cNvPr>
          <p:cNvSpPr txBox="1"/>
          <p:nvPr/>
        </p:nvSpPr>
        <p:spPr>
          <a:xfrm>
            <a:off x="5255568" y="244305"/>
            <a:ext cx="7776864" cy="707886"/>
          </a:xfrm>
          <a:prstGeom prst="rect">
            <a:avLst/>
          </a:prstGeom>
          <a:noFill/>
        </p:spPr>
        <p:txBody>
          <a:bodyPr wrap="square" rtlCol="0">
            <a:spAutoFit/>
          </a:bodyPr>
          <a:lstStyle/>
          <a:p>
            <a:pPr algn="ctr"/>
            <a:r>
              <a:rPr lang="en-US" sz="4000" dirty="0"/>
              <a:t>PROJECT OUTPUT</a:t>
            </a:r>
            <a:endParaRPr lang="en-IN" sz="4000" dirty="0"/>
          </a:p>
        </p:txBody>
      </p:sp>
    </p:spTree>
    <p:extLst>
      <p:ext uri="{BB962C8B-B14F-4D97-AF65-F5344CB8AC3E}">
        <p14:creationId xmlns:p14="http://schemas.microsoft.com/office/powerpoint/2010/main" val="34021958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50695B-8FEF-4479-A25F-396C6AA94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extLst>
      <p:ext uri="{BB962C8B-B14F-4D97-AF65-F5344CB8AC3E}">
        <p14:creationId xmlns:p14="http://schemas.microsoft.com/office/powerpoint/2010/main" val="36832143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992" y="112635"/>
            <a:ext cx="17950308" cy="11836574"/>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3025" algn="ctr">
              <a:tabLst>
                <a:tab pos="469265" algn="l"/>
                <a:tab pos="469900" algn="l"/>
              </a:tabLst>
            </a:pPr>
            <a:r>
              <a:rPr lang="en-IN" sz="4000" u="sng" spc="-5" dirty="0">
                <a:latin typeface="Verdana Pro Cond Semibold" panose="020B0706030504040204" pitchFamily="34" charset="0"/>
                <a:cs typeface="Times New Roman"/>
              </a:rPr>
              <a:t>References</a:t>
            </a:r>
            <a:r>
              <a:rPr lang="en-US" sz="4000" spc="-5" dirty="0">
                <a:latin typeface="Verdana Pro Cond Semibold" panose="020B0706030504040204" pitchFamily="34" charset="0"/>
                <a:cs typeface="Times New Roman"/>
              </a:rPr>
              <a:t>:</a:t>
            </a:r>
          </a:p>
          <a:p>
            <a:pPr marL="73025" algn="ctr">
              <a:tabLst>
                <a:tab pos="469265" algn="l"/>
                <a:tab pos="469900" algn="l"/>
              </a:tabLst>
            </a:pPr>
            <a:endParaRPr lang="en-US" sz="36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3600" spc="-5" dirty="0">
              <a:latin typeface="Arial Nova" panose="020B0504020202020204" pitchFamily="34" charset="0"/>
              <a:cs typeface="Times New Roman"/>
            </a:endParaRPr>
          </a:p>
          <a:p>
            <a:pPr marL="469900" indent="-457200">
              <a:lnSpc>
                <a:spcPct val="100000"/>
              </a:lnSpc>
              <a:spcBef>
                <a:spcPts val="100"/>
              </a:spcBef>
              <a:buFont typeface="Wingdings" panose="05000000000000000000" pitchFamily="2" charset="2"/>
              <a:buChar char="v"/>
            </a:pPr>
            <a:endParaRPr lang="en-US" sz="3600" spc="-90" dirty="0">
              <a:latin typeface="Arial Nova" panose="020B0504020202020204" pitchFamily="34" charset="0"/>
              <a:ea typeface="Microsoft YaHei" panose="020B0503020204020204" pitchFamily="34" charset="-122"/>
              <a:cs typeface="Lucida Sans Unicode"/>
            </a:endParaRPr>
          </a:p>
          <a:p>
            <a:pPr marL="469900" indent="-457200">
              <a:lnSpc>
                <a:spcPct val="100000"/>
              </a:lnSpc>
              <a:spcBef>
                <a:spcPts val="100"/>
              </a:spcBef>
              <a:buFont typeface="Wingdings" panose="05000000000000000000" pitchFamily="2" charset="2"/>
              <a:buChar char="v"/>
            </a:pPr>
            <a:r>
              <a:rPr lang="en-US" sz="3600" spc="-90" dirty="0" err="1">
                <a:latin typeface="Arial Nova" panose="020B0504020202020204" pitchFamily="34" charset="0"/>
                <a:ea typeface="Microsoft YaHei" panose="020B0503020204020204" pitchFamily="34" charset="-122"/>
                <a:cs typeface="Lucida Sans Unicode"/>
              </a:rPr>
              <a:t>Yfinance</a:t>
            </a:r>
            <a:r>
              <a:rPr lang="en-US" sz="3600" spc="-90" dirty="0">
                <a:latin typeface="Arial Nova" panose="020B0504020202020204" pitchFamily="34" charset="0"/>
                <a:ea typeface="Microsoft YaHei" panose="020B0503020204020204" pitchFamily="34" charset="-122"/>
                <a:cs typeface="Lucida Sans Unicode"/>
              </a:rPr>
              <a:t> documentation, </a:t>
            </a:r>
            <a:r>
              <a:rPr lang="en-US" sz="3600" spc="-90" dirty="0" err="1">
                <a:latin typeface="Arial Nova" panose="020B0504020202020204" pitchFamily="34" charset="0"/>
                <a:ea typeface="Microsoft YaHei" panose="020B0503020204020204" pitchFamily="34" charset="-122"/>
                <a:cs typeface="Lucida Sans Unicode"/>
              </a:rPr>
              <a:t>Moneycontrol</a:t>
            </a:r>
            <a:r>
              <a:rPr lang="en-US" sz="3600" spc="-90" dirty="0">
                <a:latin typeface="Arial Nova" panose="020B0504020202020204" pitchFamily="34" charset="0"/>
                <a:ea typeface="Microsoft YaHei" panose="020B0503020204020204" pitchFamily="34" charset="-122"/>
                <a:cs typeface="Lucida Sans Unicode"/>
              </a:rPr>
              <a:t>, </a:t>
            </a:r>
          </a:p>
          <a:p>
            <a:pPr marL="469900" indent="-457200">
              <a:lnSpc>
                <a:spcPct val="100000"/>
              </a:lnSpc>
              <a:spcBef>
                <a:spcPts val="100"/>
              </a:spcBef>
              <a:buFont typeface="Wingdings" panose="05000000000000000000" pitchFamily="2" charset="2"/>
              <a:buChar char="v"/>
            </a:pPr>
            <a:endParaRPr lang="en-US" sz="3600" spc="-90" dirty="0">
              <a:latin typeface="Arial Nova" panose="020B0504020202020204" pitchFamily="34" charset="0"/>
              <a:ea typeface="Microsoft YaHei" panose="020B0503020204020204" pitchFamily="34" charset="-122"/>
              <a:cs typeface="Lucida Sans Unicode"/>
            </a:endParaRPr>
          </a:p>
          <a:p>
            <a:pPr marL="469900" indent="-457200">
              <a:lnSpc>
                <a:spcPct val="100000"/>
              </a:lnSpc>
              <a:spcBef>
                <a:spcPts val="100"/>
              </a:spcBef>
              <a:buFont typeface="Wingdings" panose="05000000000000000000" pitchFamily="2" charset="2"/>
              <a:buChar char="v"/>
            </a:pPr>
            <a:r>
              <a:rPr lang="en-US" sz="3600" spc="-90" dirty="0">
                <a:latin typeface="Arial Nova" panose="020B0504020202020204" pitchFamily="34" charset="0"/>
                <a:ea typeface="Microsoft YaHei" panose="020B0503020204020204" pitchFamily="34" charset="-122"/>
                <a:cs typeface="Lucida Sans Unicode"/>
              </a:rPr>
              <a:t>S. Mohan, S. </a:t>
            </a:r>
            <a:r>
              <a:rPr lang="en-US" sz="3600" spc="-90" dirty="0" err="1">
                <a:latin typeface="Arial Nova" panose="020B0504020202020204" pitchFamily="34" charset="0"/>
                <a:ea typeface="Microsoft YaHei" panose="020B0503020204020204" pitchFamily="34" charset="-122"/>
                <a:cs typeface="Lucida Sans Unicode"/>
              </a:rPr>
              <a:t>Mullapudi</a:t>
            </a:r>
            <a:r>
              <a:rPr lang="en-US" sz="3600" spc="-90" dirty="0">
                <a:latin typeface="Arial Nova" panose="020B0504020202020204" pitchFamily="34" charset="0"/>
                <a:ea typeface="Microsoft YaHei" panose="020B0503020204020204" pitchFamily="34" charset="-122"/>
                <a:cs typeface="Lucida Sans Unicode"/>
              </a:rPr>
              <a:t>, S. </a:t>
            </a:r>
            <a:r>
              <a:rPr lang="en-US" sz="3600" spc="-90" dirty="0" err="1">
                <a:latin typeface="Arial Nova" panose="020B0504020202020204" pitchFamily="34" charset="0"/>
                <a:ea typeface="Microsoft YaHei" panose="020B0503020204020204" pitchFamily="34" charset="-122"/>
                <a:cs typeface="Lucida Sans Unicode"/>
              </a:rPr>
              <a:t>Sammeta</a:t>
            </a:r>
            <a:r>
              <a:rPr lang="en-US" sz="3600" spc="-90" dirty="0">
                <a:latin typeface="Arial Nova" panose="020B0504020202020204" pitchFamily="34" charset="0"/>
                <a:ea typeface="Microsoft YaHei" panose="020B0503020204020204" pitchFamily="34" charset="-122"/>
                <a:cs typeface="Lucida Sans Unicode"/>
              </a:rPr>
              <a:t>, P. </a:t>
            </a:r>
            <a:r>
              <a:rPr lang="en-US" sz="3600" spc="-90" dirty="0" err="1">
                <a:latin typeface="Arial Nova" panose="020B0504020202020204" pitchFamily="34" charset="0"/>
                <a:ea typeface="Microsoft YaHei" panose="020B0503020204020204" pitchFamily="34" charset="-122"/>
                <a:cs typeface="Lucida Sans Unicode"/>
              </a:rPr>
              <a:t>Vijayvergia</a:t>
            </a:r>
            <a:r>
              <a:rPr lang="en-US" sz="3600" spc="-90" dirty="0">
                <a:latin typeface="Arial Nova" panose="020B0504020202020204" pitchFamily="34" charset="0"/>
                <a:ea typeface="Microsoft YaHei" panose="020B0503020204020204" pitchFamily="34" charset="-122"/>
                <a:cs typeface="Lucida Sans Unicode"/>
              </a:rPr>
              <a:t> and D. C. </a:t>
            </a:r>
            <a:r>
              <a:rPr lang="en-US" sz="3600" spc="-90" dirty="0" err="1">
                <a:latin typeface="Arial Nova" panose="020B0504020202020204" pitchFamily="34" charset="0"/>
                <a:ea typeface="Microsoft YaHei" panose="020B0503020204020204" pitchFamily="34" charset="-122"/>
                <a:cs typeface="Lucida Sans Unicode"/>
              </a:rPr>
              <a:t>Anastasiu</a:t>
            </a:r>
            <a:r>
              <a:rPr lang="en-US" sz="3600" spc="-90" dirty="0">
                <a:latin typeface="Arial Nova" panose="020B0504020202020204" pitchFamily="34" charset="0"/>
                <a:ea typeface="Microsoft YaHei" panose="020B0503020204020204" pitchFamily="34" charset="-122"/>
                <a:cs typeface="Lucida Sans Unicode"/>
              </a:rPr>
              <a:t>, "Stock Price Prediction Using News Sentiment Analysis," 2019 IEEE Fifth International Conference on Big Data Computing Service and Applications (</a:t>
            </a:r>
            <a:r>
              <a:rPr lang="en-US" sz="3600" spc="-90" dirty="0" err="1">
                <a:latin typeface="Arial Nova" panose="020B0504020202020204" pitchFamily="34" charset="0"/>
                <a:ea typeface="Microsoft YaHei" panose="020B0503020204020204" pitchFamily="34" charset="-122"/>
                <a:cs typeface="Lucida Sans Unicode"/>
              </a:rPr>
              <a:t>BigDataService</a:t>
            </a:r>
            <a:r>
              <a:rPr lang="en-US" sz="3600" spc="-90" dirty="0">
                <a:latin typeface="Arial Nova" panose="020B0504020202020204" pitchFamily="34" charset="0"/>
                <a:ea typeface="Microsoft YaHei" panose="020B0503020204020204" pitchFamily="34" charset="-122"/>
                <a:cs typeface="Lucida Sans Unicode"/>
              </a:rPr>
              <a:t>)</a:t>
            </a:r>
          </a:p>
          <a:p>
            <a:pPr marL="469900" indent="-457200">
              <a:lnSpc>
                <a:spcPct val="100000"/>
              </a:lnSpc>
              <a:spcBef>
                <a:spcPts val="100"/>
              </a:spcBef>
              <a:buFont typeface="Wingdings" panose="05000000000000000000" pitchFamily="2" charset="2"/>
              <a:buChar char="v"/>
            </a:pPr>
            <a:endParaRPr lang="en-US" sz="3600" spc="-90" dirty="0">
              <a:latin typeface="Arial Nova" panose="020B0504020202020204" pitchFamily="34" charset="0"/>
              <a:ea typeface="Microsoft YaHei" panose="020B0503020204020204" pitchFamily="34" charset="-122"/>
              <a:cs typeface="Lucida Sans Unicode"/>
            </a:endParaRPr>
          </a:p>
          <a:p>
            <a:pPr marL="469900" indent="-457200">
              <a:lnSpc>
                <a:spcPct val="100000"/>
              </a:lnSpc>
              <a:spcBef>
                <a:spcPts val="100"/>
              </a:spcBef>
              <a:buFont typeface="Wingdings" panose="05000000000000000000" pitchFamily="2" charset="2"/>
              <a:buChar char="v"/>
            </a:pPr>
            <a:r>
              <a:rPr lang="en-US" sz="3600" dirty="0">
                <a:latin typeface="Arial Nova" panose="020B0504020202020204" pitchFamily="34" charset="0"/>
              </a:rPr>
              <a:t>Financial journals: ABI/INFORM , Business Source Complete.</a:t>
            </a:r>
          </a:p>
          <a:p>
            <a:pPr marL="469900" indent="-457200">
              <a:lnSpc>
                <a:spcPct val="100000"/>
              </a:lnSpc>
              <a:spcBef>
                <a:spcPts val="100"/>
              </a:spcBef>
              <a:buFont typeface="Wingdings" panose="05000000000000000000" pitchFamily="2" charset="2"/>
              <a:buChar char="v"/>
            </a:pPr>
            <a:endParaRPr lang="en-US" sz="3600" dirty="0">
              <a:latin typeface="Arial Nova" panose="020B0504020202020204" pitchFamily="34" charset="0"/>
            </a:endParaRPr>
          </a:p>
          <a:p>
            <a:pPr marL="469900" indent="-457200">
              <a:lnSpc>
                <a:spcPct val="100000"/>
              </a:lnSpc>
              <a:spcBef>
                <a:spcPts val="100"/>
              </a:spcBef>
              <a:buFont typeface="Wingdings" panose="05000000000000000000" pitchFamily="2" charset="2"/>
              <a:buChar char="v"/>
            </a:pPr>
            <a:r>
              <a:rPr lang="en-US" sz="3600" dirty="0">
                <a:latin typeface="Arial Nova" panose="020B0504020202020204" pitchFamily="34" charset="0"/>
              </a:rPr>
              <a:t>B. Shivani and S. P. G. Rao, "Stock Market Analysis &amp; Prediction," 2021 International Conference on Forensics, Analytics, Big Data, Security (FABS)</a:t>
            </a:r>
          </a:p>
          <a:p>
            <a:pPr marL="469900" indent="-457200">
              <a:lnSpc>
                <a:spcPct val="100000"/>
              </a:lnSpc>
              <a:spcBef>
                <a:spcPts val="100"/>
              </a:spcBef>
              <a:buFont typeface="Wingdings" panose="05000000000000000000" pitchFamily="2" charset="2"/>
              <a:buChar char="v"/>
            </a:pPr>
            <a:endParaRPr lang="en-US" sz="3600" spc="-5" dirty="0">
              <a:latin typeface="Arial Nova" panose="020B0504020202020204" pitchFamily="34" charset="0"/>
              <a:cs typeface="Times New Roman"/>
            </a:endParaRPr>
          </a:p>
          <a:p>
            <a:pPr marL="469900" indent="-457200">
              <a:lnSpc>
                <a:spcPct val="100000"/>
              </a:lnSpc>
              <a:spcBef>
                <a:spcPts val="100"/>
              </a:spcBef>
              <a:buFont typeface="Wingdings" panose="05000000000000000000" pitchFamily="2" charset="2"/>
              <a:buChar char="v"/>
            </a:pPr>
            <a:endParaRPr lang="en-US" sz="3600" spc="-5" dirty="0">
              <a:latin typeface="Arial Nova" panose="020B0504020202020204" pitchFamily="34" charset="0"/>
              <a:cs typeface="Times New Roman"/>
            </a:endParaRPr>
          </a:p>
          <a:p>
            <a:pPr marL="73025">
              <a:lnSpc>
                <a:spcPct val="100000"/>
              </a:lnSpc>
              <a:tabLst>
                <a:tab pos="469265" algn="l"/>
                <a:tab pos="469900" algn="l"/>
              </a:tabLst>
            </a:pPr>
            <a:endParaRPr lang="en-US" sz="3600" spc="-5" dirty="0">
              <a:latin typeface="Arial Nova" panose="020B0504020202020204" pitchFamily="34" charset="0"/>
              <a:cs typeface="Times New Roman"/>
            </a:endParaRPr>
          </a:p>
          <a:p>
            <a:pPr marL="73025">
              <a:lnSpc>
                <a:spcPct val="100000"/>
              </a:lnSpc>
              <a:tabLst>
                <a:tab pos="469265" algn="l"/>
                <a:tab pos="469900" algn="l"/>
              </a:tabLst>
            </a:pPr>
            <a:endParaRPr lang="en-US" sz="36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36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36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3600" spc="-5" dirty="0">
              <a:latin typeface="Verdana Pro Cond Semibold" panose="020B0706030504040204" pitchFamily="34" charset="0"/>
              <a:cs typeface="Times New Roman"/>
            </a:endParaRPr>
          </a:p>
        </p:txBody>
      </p:sp>
    </p:spTree>
    <p:extLst>
      <p:ext uri="{BB962C8B-B14F-4D97-AF65-F5344CB8AC3E}">
        <p14:creationId xmlns:p14="http://schemas.microsoft.com/office/powerpoint/2010/main" val="4488107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0732B-C315-43EF-8437-1CF1CE59AFF9}"/>
              </a:ext>
            </a:extLst>
          </p:cNvPr>
          <p:cNvSpPr txBox="1"/>
          <p:nvPr/>
        </p:nvSpPr>
        <p:spPr>
          <a:xfrm>
            <a:off x="228600" y="4358670"/>
            <a:ext cx="17830800" cy="156966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600" i="1">
                <a:latin typeface="Bookman Old Style" panose="02050604050505020204" pitchFamily="18" charset="0"/>
              </a:rPr>
              <a:t>THANKYOU!</a:t>
            </a:r>
            <a:endParaRPr lang="en-IN" sz="9600" i="1">
              <a:latin typeface="Bookman Old Style" panose="02050604050505020204" pitchFamily="18" charset="0"/>
            </a:endParaRPr>
          </a:p>
        </p:txBody>
      </p:sp>
    </p:spTree>
    <p:extLst>
      <p:ext uri="{BB962C8B-B14F-4D97-AF65-F5344CB8AC3E}">
        <p14:creationId xmlns:p14="http://schemas.microsoft.com/office/powerpoint/2010/main" val="37165410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88881-8E81-4243-99B8-72D30739A952}"/>
              </a:ext>
            </a:extLst>
          </p:cNvPr>
          <p:cNvSpPr txBox="1"/>
          <p:nvPr/>
        </p:nvSpPr>
        <p:spPr>
          <a:xfrm>
            <a:off x="190500" y="0"/>
            <a:ext cx="17907000" cy="83099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5400" b="1" u="sng" dirty="0">
                <a:latin typeface="Verdana Pro Semibold" panose="020B0704030504040204" pitchFamily="34" charset="0"/>
                <a:cs typeface="Times New Roman"/>
              </a:rPr>
              <a:t>Introduction</a:t>
            </a:r>
            <a:r>
              <a:rPr lang="en-IN" sz="5400" dirty="0">
                <a:latin typeface="Verdana Pro Semibold" panose="020B0704030504040204" pitchFamily="34" charset="0"/>
                <a:cs typeface="Times New Roman"/>
              </a:rPr>
              <a:t>:</a:t>
            </a:r>
          </a:p>
          <a:p>
            <a:endParaRPr lang="en-US" sz="4000" dirty="0">
              <a:latin typeface="Sitka Subheading" panose="02000505000000020004" pitchFamily="2" charset="0"/>
              <a:cs typeface="Times New Roman"/>
            </a:endParaRPr>
          </a:p>
          <a:p>
            <a:pPr marL="571500" indent="-571500">
              <a:buFont typeface="Wingdings" panose="05000000000000000000" pitchFamily="2" charset="2"/>
              <a:buChar char="q"/>
            </a:pPr>
            <a:r>
              <a:rPr lang="en-US" sz="4000" dirty="0">
                <a:latin typeface="Arial Nova" panose="020B0504020202020204" pitchFamily="34" charset="0"/>
                <a:cs typeface="Times New Roman"/>
              </a:rPr>
              <a:t>Design and develop a sentiment analysis system assisted with technical and fundamental analysis techniques for the financial market that can accurately assess the sentiment of news articles other textual data related to financial assets (stocks, commodities, etc.) in real-time.</a:t>
            </a:r>
            <a:endParaRPr lang="en-IN" sz="4000" dirty="0">
              <a:latin typeface="Arial Nova" panose="020B0504020202020204" pitchFamily="34" charset="0"/>
              <a:cs typeface="Times New Roman"/>
            </a:endParaRPr>
          </a:p>
          <a:p>
            <a:pPr marL="571500" indent="-571500">
              <a:buFont typeface="Wingdings" panose="05000000000000000000" pitchFamily="2" charset="2"/>
              <a:buChar char="q"/>
            </a:pPr>
            <a:endParaRPr lang="en-US" sz="4000" dirty="0">
              <a:latin typeface="Arial Nova" panose="020B0504020202020204" pitchFamily="34" charset="0"/>
            </a:endParaRPr>
          </a:p>
          <a:p>
            <a:pPr marL="571500" indent="-571500">
              <a:buFont typeface="Wingdings" panose="05000000000000000000" pitchFamily="2" charset="2"/>
              <a:buChar char="q"/>
            </a:pPr>
            <a:r>
              <a:rPr lang="en-US" sz="4000" dirty="0">
                <a:latin typeface="Arial Nova" panose="020B0504020202020204" pitchFamily="34" charset="0"/>
              </a:rPr>
              <a:t>Sentiment analysis in the financial market, particularly in the stock market, involves analyzing and interpreting sentiments expressed in various sources like news articles, social media, and financial reports to gain insights into investor opinions and market trends. This analysis plays a crucial role in predicting stock market movements by understanding the sentiment conveyed in texts.</a:t>
            </a:r>
            <a:endParaRPr lang="en-IN" sz="4000" dirty="0">
              <a:latin typeface="Arial Nova" panose="020B0504020202020204" pitchFamily="34" charset="0"/>
            </a:endParaRPr>
          </a:p>
        </p:txBody>
      </p:sp>
    </p:spTree>
    <p:extLst>
      <p:ext uri="{BB962C8B-B14F-4D97-AF65-F5344CB8AC3E}">
        <p14:creationId xmlns:p14="http://schemas.microsoft.com/office/powerpoint/2010/main" val="30486139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419100"/>
            <a:ext cx="17754600" cy="10477227"/>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3025" algn="ctr">
              <a:lnSpc>
                <a:spcPct val="100000"/>
              </a:lnSpc>
              <a:tabLst>
                <a:tab pos="469265" algn="l"/>
                <a:tab pos="469900" algn="l"/>
              </a:tabLst>
            </a:pPr>
            <a:r>
              <a:rPr sz="4000" b="1" u="sng" spc="-5" dirty="0">
                <a:latin typeface="Verdana Pro Cond Semibold" panose="020B0706030504040204" pitchFamily="34" charset="0"/>
                <a:cs typeface="Times New Roman"/>
              </a:rPr>
              <a:t>Problem</a:t>
            </a:r>
            <a:r>
              <a:rPr sz="4000" b="1" u="sng" spc="-50" dirty="0">
                <a:latin typeface="Verdana Pro Cond Semibold" panose="020B0706030504040204" pitchFamily="34" charset="0"/>
                <a:cs typeface="Times New Roman"/>
              </a:rPr>
              <a:t> </a:t>
            </a:r>
            <a:r>
              <a:rPr sz="4000" b="1" u="sng" spc="-5" dirty="0">
                <a:latin typeface="Verdana Pro Cond Semibold" panose="020B0706030504040204" pitchFamily="34" charset="0"/>
                <a:cs typeface="Times New Roman"/>
              </a:rPr>
              <a:t>Statement</a:t>
            </a:r>
            <a:r>
              <a:rPr lang="en-US" sz="4000" spc="-5" dirty="0">
                <a:latin typeface="Verdana Pro Cond Semibold" panose="020B0706030504040204" pitchFamily="34" charset="0"/>
                <a:cs typeface="Times New Roman"/>
              </a:rPr>
              <a:t>:</a:t>
            </a:r>
          </a:p>
          <a:p>
            <a:pPr marL="73025">
              <a:lnSpc>
                <a:spcPct val="100000"/>
              </a:lnSpc>
              <a:tabLst>
                <a:tab pos="469265" algn="l"/>
                <a:tab pos="469900" algn="l"/>
              </a:tabLst>
            </a:pPr>
            <a:endParaRPr lang="en-US" sz="4000" spc="-5" dirty="0">
              <a:latin typeface="Verdana Pro Cond Semibold" panose="020B0706030504040204" pitchFamily="34" charset="0"/>
              <a:cs typeface="Times New Roman"/>
            </a:endParaRPr>
          </a:p>
          <a:p>
            <a:pPr marL="73025">
              <a:lnSpc>
                <a:spcPct val="100000"/>
              </a:lnSpc>
              <a:tabLst>
                <a:tab pos="469265" algn="l"/>
                <a:tab pos="469900" algn="l"/>
              </a:tabLst>
            </a:pPr>
            <a:r>
              <a:rPr lang="en-US" sz="4000" spc="-5" dirty="0">
                <a:latin typeface="Arial Nova" panose="020B0504020202020204" pitchFamily="34" charset="0"/>
                <a:cs typeface="Times New Roman"/>
              </a:rPr>
              <a:t>The financial markets are influenced by a multitude of factors, including economic indicators, company performance, market sentiment, and technical analysis signals. However, accurately analysis the market movements remains a challenge due to the complexity and volatility inherent in financial markets.</a:t>
            </a:r>
          </a:p>
          <a:p>
            <a:pPr marL="73025">
              <a:lnSpc>
                <a:spcPct val="100000"/>
              </a:lnSpc>
              <a:tabLst>
                <a:tab pos="469265" algn="l"/>
                <a:tab pos="469900" algn="l"/>
              </a:tabLst>
            </a:pPr>
            <a:endParaRPr lang="en-US" sz="4000" spc="-5" dirty="0">
              <a:latin typeface="Arial Nova" panose="020B0504020202020204" pitchFamily="34" charset="0"/>
              <a:cs typeface="Times New Roman"/>
            </a:endParaRPr>
          </a:p>
          <a:p>
            <a:pPr marL="73025" algn="ctr">
              <a:tabLst>
                <a:tab pos="469265" algn="l"/>
                <a:tab pos="469900" algn="l"/>
              </a:tabLst>
            </a:pPr>
            <a:r>
              <a:rPr lang="en-IN" sz="4000" b="1" u="sng" spc="-5" dirty="0">
                <a:latin typeface="Verdana Pro Semibold" panose="020B0704030504040204" pitchFamily="34" charset="0"/>
                <a:cs typeface="Times New Roman"/>
              </a:rPr>
              <a:t>AIM</a:t>
            </a:r>
            <a:r>
              <a:rPr lang="en-US" sz="4000" spc="-5" dirty="0">
                <a:latin typeface="Verdana Pro Cond Semibold" panose="020B0706030504040204" pitchFamily="34" charset="0"/>
                <a:cs typeface="Times New Roman"/>
              </a:rPr>
              <a:t>:</a:t>
            </a:r>
          </a:p>
          <a:p>
            <a:pPr marL="73025" algn="ctr">
              <a:tabLst>
                <a:tab pos="469265" algn="l"/>
                <a:tab pos="469900" algn="l"/>
              </a:tabLst>
            </a:pPr>
            <a:r>
              <a:rPr lang="en-US" sz="4000" spc="-5" dirty="0">
                <a:latin typeface="Arial Nova" panose="020B0504020202020204" pitchFamily="34" charset="0"/>
                <a:cs typeface="Times New Roman"/>
              </a:rPr>
              <a:t>The primary aim of sentiment analysis in the stock market is to project market movements by leveraging sentiment data extracted from different sources like news headlines, social media comments, and financial reports. This analysis helps investors and analysts anticipate stock price fluctuations based on the sentiment expressed in textual data.</a:t>
            </a:r>
            <a:endParaRPr lang="en-US" sz="4000" spc="-5" dirty="0">
              <a:latin typeface="Verdana Pro Cond Semibold" panose="020B0706030504040204" pitchFamily="34" charset="0"/>
              <a:cs typeface="Times New Roman"/>
            </a:endParaRPr>
          </a:p>
          <a:p>
            <a:pPr marL="73025" algn="ctr">
              <a:tabLst>
                <a:tab pos="469265" algn="l"/>
                <a:tab pos="469900" algn="l"/>
              </a:tabLst>
            </a:pPr>
            <a:endParaRPr lang="en-US" sz="4000" spc="-5" dirty="0">
              <a:latin typeface="Verdana Pro Cond Semibold" panose="020B0706030504040204" pitchFamily="34" charset="0"/>
              <a:cs typeface="Times New Roman"/>
            </a:endParaRPr>
          </a:p>
          <a:p>
            <a:pPr marL="73025">
              <a:lnSpc>
                <a:spcPct val="100000"/>
              </a:lnSpc>
              <a:tabLst>
                <a:tab pos="469265" algn="l"/>
                <a:tab pos="469900" algn="l"/>
              </a:tabLst>
            </a:pPr>
            <a:br>
              <a:rPr lang="en-US" sz="4000" spc="-5" dirty="0">
                <a:latin typeface="Arial Nova" panose="020B0504020202020204" pitchFamily="34" charset="0"/>
                <a:cs typeface="Times New Roman"/>
              </a:rPr>
            </a:br>
            <a:br>
              <a:rPr lang="en-US" sz="4000" spc="-5" dirty="0">
                <a:latin typeface="Verdana Pro Semibold" panose="020B0704030504040204" pitchFamily="34" charset="0"/>
                <a:cs typeface="Times New Roman"/>
              </a:rPr>
            </a:br>
            <a:endParaRPr sz="4000" dirty="0">
              <a:latin typeface="Verdana Pro Semibold" panose="020B0704030504040204" pitchFamily="34" charset="0"/>
              <a:cs typeface="Times New Roman"/>
            </a:endParaRPr>
          </a:p>
        </p:txBody>
      </p:sp>
    </p:spTree>
    <p:extLst>
      <p:ext uri="{BB962C8B-B14F-4D97-AF65-F5344CB8AC3E}">
        <p14:creationId xmlns:p14="http://schemas.microsoft.com/office/powerpoint/2010/main" val="132651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419100"/>
            <a:ext cx="17754600" cy="832279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3025" algn="ctr">
              <a:tabLst>
                <a:tab pos="469265" algn="l"/>
                <a:tab pos="469900" algn="l"/>
              </a:tabLst>
            </a:pPr>
            <a:r>
              <a:rPr lang="en-IN" sz="5400" b="1" u="sng" spc="-5">
                <a:latin typeface="Verdana Pro Semibold" panose="020B0704030504040204" pitchFamily="34" charset="0"/>
                <a:cs typeface="Times New Roman"/>
              </a:rPr>
              <a:t>Objectives</a:t>
            </a:r>
            <a:r>
              <a:rPr lang="en-US" sz="5400" spc="-5">
                <a:latin typeface="Verdana Pro Cond Semibold" panose="020B0706030504040204" pitchFamily="34" charset="0"/>
                <a:cs typeface="Times New Roman"/>
              </a:rPr>
              <a:t>:</a:t>
            </a:r>
          </a:p>
          <a:p>
            <a:pPr marL="73025">
              <a:lnSpc>
                <a:spcPct val="100000"/>
              </a:lnSpc>
              <a:tabLst>
                <a:tab pos="469265" algn="l"/>
                <a:tab pos="469900" algn="l"/>
              </a:tabLst>
            </a:pPr>
            <a:endParaRPr lang="en-US" sz="5400" spc="-5">
              <a:latin typeface="Verdana Pro Cond Semibold" panose="020B0706030504040204" pitchFamily="34" charset="0"/>
              <a:cs typeface="Times New Roman"/>
            </a:endParaRPr>
          </a:p>
          <a:p>
            <a:pPr marL="758825" indent="-685800">
              <a:lnSpc>
                <a:spcPct val="100000"/>
              </a:lnSpc>
              <a:buFont typeface="Wingdings" panose="05000000000000000000" pitchFamily="2" charset="2"/>
              <a:buChar char="q"/>
              <a:tabLst>
                <a:tab pos="469265" algn="l"/>
                <a:tab pos="469900" algn="l"/>
              </a:tabLst>
            </a:pPr>
            <a:r>
              <a:rPr lang="en-US" sz="4800" u="sng" spc="-5">
                <a:latin typeface="Verdana Pro Semibold" panose="020B0704030504040204" pitchFamily="34" charset="0"/>
                <a:cs typeface="Times New Roman"/>
              </a:rPr>
              <a:t>Building a Real Time Dashboard: </a:t>
            </a:r>
          </a:p>
          <a:p>
            <a:pPr marL="758825" indent="-685800">
              <a:lnSpc>
                <a:spcPct val="100000"/>
              </a:lnSpc>
              <a:buFont typeface="Wingdings" panose="05000000000000000000" pitchFamily="2" charset="2"/>
              <a:buChar char="q"/>
              <a:tabLst>
                <a:tab pos="469265" algn="l"/>
                <a:tab pos="469900" algn="l"/>
              </a:tabLst>
            </a:pPr>
            <a:endParaRPr lang="en-US" sz="4800" u="sng" spc="-5">
              <a:latin typeface="Verdana Pro Semibold" panose="020B0704030504040204" pitchFamily="34" charset="0"/>
              <a:cs typeface="Times New Roman"/>
            </a:endParaRPr>
          </a:p>
          <a:p>
            <a:pPr marL="73025">
              <a:lnSpc>
                <a:spcPct val="100000"/>
              </a:lnSpc>
              <a:tabLst>
                <a:tab pos="469265" algn="l"/>
                <a:tab pos="469900" algn="l"/>
              </a:tabLst>
            </a:pPr>
            <a:r>
              <a:rPr lang="en-US" sz="4800">
                <a:latin typeface="Arial Nova" panose="020B0504020202020204" pitchFamily="34" charset="0"/>
              </a:rPr>
              <a:t>To build a real-time dashboard, the primary objective is to create a dynamic and interactive platform that provides up-to-date information and visualizations for monitoring key metrics or data points continuously. This dashboard aims to offer real-time insights, facilitate quick decision-making, and enhance overall situational awareness by displaying live data in a user-friendly and easily accessible format</a:t>
            </a:r>
            <a:r>
              <a:rPr lang="en-US">
                <a:latin typeface="Arial Nova" panose="020B0504020202020204" pitchFamily="34" charset="0"/>
              </a:rPr>
              <a:t>.</a:t>
            </a:r>
            <a:endParaRPr sz="4800" u="sng">
              <a:latin typeface="Arial Nova" panose="020B0504020202020204" pitchFamily="34" charset="0"/>
              <a:cs typeface="Times New Roman"/>
            </a:endParaRPr>
          </a:p>
        </p:txBody>
      </p:sp>
    </p:spTree>
    <p:extLst>
      <p:ext uri="{BB962C8B-B14F-4D97-AF65-F5344CB8AC3E}">
        <p14:creationId xmlns:p14="http://schemas.microsoft.com/office/powerpoint/2010/main" val="41344128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419100"/>
            <a:ext cx="17754600" cy="141397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3025" algn="ctr">
              <a:tabLst>
                <a:tab pos="469265" algn="l"/>
                <a:tab pos="469900" algn="l"/>
              </a:tabLst>
            </a:pPr>
            <a:r>
              <a:rPr lang="en-IN" sz="5400" u="sng" spc="-10" dirty="0">
                <a:latin typeface="Verdana Pro Cond Semibold" panose="020B0706030504040204" pitchFamily="34" charset="0"/>
                <a:cs typeface="Times New Roman"/>
              </a:rPr>
              <a:t>Languages</a:t>
            </a:r>
            <a:r>
              <a:rPr lang="en-IN" sz="5400" u="sng" spc="-30" dirty="0">
                <a:latin typeface="Verdana Pro Cond Semibold" panose="020B0706030504040204" pitchFamily="34" charset="0"/>
                <a:cs typeface="Times New Roman"/>
              </a:rPr>
              <a:t> </a:t>
            </a:r>
            <a:r>
              <a:rPr lang="en-IN" sz="5400" u="sng" spc="-10" dirty="0">
                <a:latin typeface="Verdana Pro Cond Semibold" panose="020B0706030504040204" pitchFamily="34" charset="0"/>
                <a:cs typeface="Times New Roman"/>
              </a:rPr>
              <a:t>and</a:t>
            </a:r>
            <a:r>
              <a:rPr lang="en-IN" sz="5400" u="sng" spc="-25" dirty="0">
                <a:latin typeface="Verdana Pro Cond Semibold" panose="020B0706030504040204" pitchFamily="34" charset="0"/>
                <a:cs typeface="Times New Roman"/>
              </a:rPr>
              <a:t> </a:t>
            </a:r>
            <a:r>
              <a:rPr lang="en-IN" sz="5400" u="sng" spc="-5" dirty="0">
                <a:latin typeface="Verdana Pro Cond Semibold" panose="020B0706030504040204" pitchFamily="34" charset="0"/>
                <a:cs typeface="Times New Roman"/>
              </a:rPr>
              <a:t>Platform</a:t>
            </a:r>
            <a:r>
              <a:rPr lang="en-IN" sz="5400" u="sng" spc="-25" dirty="0">
                <a:latin typeface="Verdana Pro Cond Semibold" panose="020B0706030504040204" pitchFamily="34" charset="0"/>
                <a:cs typeface="Times New Roman"/>
              </a:rPr>
              <a:t> </a:t>
            </a:r>
            <a:r>
              <a:rPr lang="en-IN" sz="5400" u="sng" spc="-5" dirty="0">
                <a:latin typeface="Verdana Pro Cond Semibold" panose="020B0706030504040204" pitchFamily="34" charset="0"/>
                <a:cs typeface="Times New Roman"/>
              </a:rPr>
              <a:t>Used</a:t>
            </a:r>
            <a:r>
              <a:rPr lang="en-US" sz="5400" spc="-5" dirty="0">
                <a:latin typeface="Verdana Pro Cond Semibold" panose="020B0706030504040204" pitchFamily="34" charset="0"/>
                <a:cs typeface="Times New Roman"/>
              </a:rPr>
              <a:t>:</a:t>
            </a:r>
          </a:p>
          <a:p>
            <a:pPr marL="73025" algn="ctr">
              <a:tabLst>
                <a:tab pos="469265" algn="l"/>
                <a:tab pos="469900" algn="l"/>
              </a:tabLst>
            </a:pPr>
            <a:endParaRPr lang="en-US" sz="5400" spc="-5" dirty="0">
              <a:latin typeface="Verdana Pro Cond Semibold" panose="020B0706030504040204" pitchFamily="34" charset="0"/>
              <a:cs typeface="Times New Roman"/>
            </a:endParaRPr>
          </a:p>
          <a:p>
            <a:pPr marL="987425" indent="-914400">
              <a:lnSpc>
                <a:spcPct val="100000"/>
              </a:lnSpc>
              <a:buAutoNum type="arabicParenR"/>
              <a:tabLst>
                <a:tab pos="469265" algn="l"/>
                <a:tab pos="469900" algn="l"/>
              </a:tabLst>
            </a:pPr>
            <a:r>
              <a:rPr lang="en-US" sz="5400" spc="-5" dirty="0">
                <a:latin typeface="Arial Nova Cond" panose="020B0506020202020204" pitchFamily="34" charset="0"/>
                <a:cs typeface="Times New Roman"/>
              </a:rPr>
              <a:t>Python</a:t>
            </a:r>
          </a:p>
          <a:p>
            <a:pPr marL="987425" indent="-914400">
              <a:lnSpc>
                <a:spcPct val="100000"/>
              </a:lnSpc>
              <a:buAutoNum type="arabicParenR"/>
              <a:tabLst>
                <a:tab pos="469265" algn="l"/>
                <a:tab pos="469900" algn="l"/>
              </a:tabLst>
            </a:pPr>
            <a:endParaRPr lang="en-US" sz="5400" spc="-5" dirty="0">
              <a:latin typeface="Arial Nova Cond" panose="020B0506020202020204" pitchFamily="34" charset="0"/>
              <a:cs typeface="Times New Roman"/>
            </a:endParaRPr>
          </a:p>
          <a:p>
            <a:pPr marL="987425" indent="-914400">
              <a:lnSpc>
                <a:spcPct val="100000"/>
              </a:lnSpc>
              <a:buAutoNum type="arabicParenR"/>
              <a:tabLst>
                <a:tab pos="469265" algn="l"/>
                <a:tab pos="469900" algn="l"/>
              </a:tabLst>
            </a:pPr>
            <a:r>
              <a:rPr lang="en-US" sz="5400" spc="-5" dirty="0">
                <a:latin typeface="Arial Nova Cond" panose="020B0506020202020204" pitchFamily="34" charset="0"/>
                <a:cs typeface="Times New Roman"/>
              </a:rPr>
              <a:t>NLP(Natural Language Processing)</a:t>
            </a:r>
          </a:p>
          <a:p>
            <a:pPr marL="987425" indent="-914400">
              <a:lnSpc>
                <a:spcPct val="100000"/>
              </a:lnSpc>
              <a:buAutoNum type="arabicParenR"/>
              <a:tabLst>
                <a:tab pos="469265" algn="l"/>
                <a:tab pos="469900" algn="l"/>
              </a:tabLst>
            </a:pPr>
            <a:endParaRPr lang="en-US" sz="5400" spc="-5" dirty="0">
              <a:latin typeface="Arial Nova Cond" panose="020B0506020202020204" pitchFamily="34" charset="0"/>
              <a:cs typeface="Times New Roman"/>
            </a:endParaRPr>
          </a:p>
          <a:p>
            <a:pPr marL="987425" indent="-914400">
              <a:lnSpc>
                <a:spcPct val="100000"/>
              </a:lnSpc>
              <a:buAutoNum type="arabicParenR"/>
              <a:tabLst>
                <a:tab pos="469265" algn="l"/>
                <a:tab pos="469900" algn="l"/>
              </a:tabLst>
            </a:pPr>
            <a:r>
              <a:rPr lang="en-US" sz="5400" spc="-5" dirty="0" err="1">
                <a:latin typeface="Arial Nova Cond" panose="020B0506020202020204" pitchFamily="34" charset="0"/>
                <a:cs typeface="Times New Roman"/>
              </a:rPr>
              <a:t>Vscode</a:t>
            </a:r>
            <a:r>
              <a:rPr lang="en-US" sz="5400" spc="-5" dirty="0">
                <a:latin typeface="Arial Nova Cond" panose="020B0506020202020204" pitchFamily="34" charset="0"/>
                <a:cs typeface="Times New Roman"/>
              </a:rPr>
              <a:t> </a:t>
            </a:r>
          </a:p>
          <a:p>
            <a:pPr marL="987425" indent="-914400">
              <a:lnSpc>
                <a:spcPct val="100000"/>
              </a:lnSpc>
              <a:buAutoNum type="arabicParenR"/>
              <a:tabLst>
                <a:tab pos="469265" algn="l"/>
                <a:tab pos="469900" algn="l"/>
              </a:tabLst>
            </a:pPr>
            <a:endParaRPr lang="en-US" sz="5400" spc="-5" dirty="0">
              <a:latin typeface="Arial Nova Cond" panose="020B0506020202020204" pitchFamily="34" charset="0"/>
              <a:cs typeface="Times New Roman"/>
            </a:endParaRPr>
          </a:p>
          <a:p>
            <a:pPr marL="987425" indent="-914400">
              <a:lnSpc>
                <a:spcPct val="100000"/>
              </a:lnSpc>
              <a:buAutoNum type="arabicParenR"/>
              <a:tabLst>
                <a:tab pos="469265" algn="l"/>
                <a:tab pos="469900" algn="l"/>
              </a:tabLst>
            </a:pPr>
            <a:endParaRPr lang="en-US" sz="5400" spc="-5" dirty="0">
              <a:latin typeface="Arial Nova Cond" panose="020B0506020202020204" pitchFamily="34" charset="0"/>
              <a:cs typeface="Times New Roman"/>
            </a:endParaRPr>
          </a:p>
          <a:p>
            <a:pPr marL="758825" indent="-685800">
              <a:lnSpc>
                <a:spcPct val="100000"/>
              </a:lnSpc>
              <a:buFont typeface="Wingdings" panose="05000000000000000000" pitchFamily="2" charset="2"/>
              <a:buChar char="q"/>
              <a:tabLst>
                <a:tab pos="469265" algn="l"/>
                <a:tab pos="469900" algn="l"/>
              </a:tabLst>
            </a:pPr>
            <a:endParaRPr lang="en-US" sz="5400" spc="-5" dirty="0">
              <a:latin typeface="Arial Nova" panose="020B050402020202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a:p>
            <a:pPr marL="73025">
              <a:lnSpc>
                <a:spcPct val="100000"/>
              </a:lnSpc>
              <a:tabLst>
                <a:tab pos="469265" algn="l"/>
                <a:tab pos="469900" algn="l"/>
              </a:tabLst>
            </a:pPr>
            <a:endParaRPr lang="en-US" sz="5400" spc="-5" dirty="0">
              <a:latin typeface="Verdana Pro Cond Semibold" panose="020B0706030504040204" pitchFamily="34" charset="0"/>
              <a:cs typeface="Times New Roman"/>
            </a:endParaRPr>
          </a:p>
        </p:txBody>
      </p:sp>
    </p:spTree>
    <p:extLst>
      <p:ext uri="{BB962C8B-B14F-4D97-AF65-F5344CB8AC3E}">
        <p14:creationId xmlns:p14="http://schemas.microsoft.com/office/powerpoint/2010/main" val="2246197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000" y="380658"/>
            <a:ext cx="17863518" cy="275460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lang="en-US" sz="4400" b="1" u="sng" spc="-90" dirty="0">
                <a:latin typeface="Microsoft YaHei" panose="020B0503020204020204" pitchFamily="34" charset="-122"/>
                <a:ea typeface="Microsoft YaHei" panose="020B0503020204020204" pitchFamily="34" charset="-122"/>
                <a:cs typeface="Lucida Sans Unicode"/>
              </a:rPr>
              <a:t>DATA SOURCE</a:t>
            </a:r>
            <a:r>
              <a:rPr lang="en-US" sz="4400" b="1" spc="-90" dirty="0">
                <a:latin typeface="Microsoft YaHei" panose="020B0503020204020204" pitchFamily="34" charset="-122"/>
                <a:ea typeface="Microsoft YaHei" panose="020B0503020204020204" pitchFamily="34" charset="-122"/>
                <a:cs typeface="Lucida Sans Unicode"/>
              </a:rPr>
              <a:t>:-</a:t>
            </a:r>
          </a:p>
          <a:p>
            <a:pPr marL="469900" indent="-457200">
              <a:lnSpc>
                <a:spcPct val="100000"/>
              </a:lnSpc>
              <a:spcBef>
                <a:spcPts val="100"/>
              </a:spcBef>
              <a:buFont typeface="Wingdings" panose="05000000000000000000" pitchFamily="2" charset="2"/>
              <a:buChar char="v"/>
            </a:pPr>
            <a:r>
              <a:rPr lang="en-US" sz="4400" i="1" spc="-90" dirty="0">
                <a:solidFill>
                  <a:srgbClr val="00B050"/>
                </a:solidFill>
                <a:latin typeface="Microsoft YaHei" panose="020B0503020204020204" pitchFamily="34" charset="-122"/>
                <a:ea typeface="Microsoft YaHei" panose="020B0503020204020204" pitchFamily="34" charset="-122"/>
                <a:cs typeface="Lucida Sans Unicode"/>
              </a:rPr>
              <a:t>Yahoo! Finance </a:t>
            </a:r>
            <a:r>
              <a:rPr lang="en-US" sz="4000" spc="-90" dirty="0">
                <a:latin typeface="Microsoft YaHei" panose="020B0503020204020204" pitchFamily="34" charset="-122"/>
                <a:ea typeface="Microsoft YaHei" panose="020B0503020204020204" pitchFamily="34" charset="-122"/>
                <a:cs typeface="Lucida Sans Unicode"/>
              </a:rPr>
              <a:t>: (</a:t>
            </a:r>
            <a:r>
              <a:rPr lang="en-US" sz="4000" i="1" spc="-90" dirty="0">
                <a:latin typeface="Microsoft YaHei" panose="020B0503020204020204" pitchFamily="34" charset="-122"/>
                <a:ea typeface="Microsoft YaHei" panose="020B0503020204020204" pitchFamily="34" charset="-122"/>
                <a:cs typeface="Lucida Sans Unicode"/>
              </a:rPr>
              <a:t>live data</a:t>
            </a:r>
            <a:r>
              <a:rPr lang="en-US" sz="4000" spc="-90" dirty="0">
                <a:latin typeface="Microsoft YaHei" panose="020B0503020204020204" pitchFamily="34" charset="-122"/>
                <a:ea typeface="Microsoft YaHei" panose="020B0503020204020204" pitchFamily="34" charset="-122"/>
                <a:cs typeface="Lucida Sans Unicode"/>
              </a:rPr>
              <a:t>)</a:t>
            </a:r>
            <a:endParaRPr lang="en-US" sz="4000" b="1" spc="-90" dirty="0">
              <a:latin typeface="Microsoft YaHei" panose="020B0503020204020204" pitchFamily="34" charset="-122"/>
              <a:ea typeface="Microsoft YaHei" panose="020B0503020204020204" pitchFamily="34" charset="-122"/>
              <a:cs typeface="Lucida Sans Unicode"/>
            </a:endParaRPr>
          </a:p>
          <a:p>
            <a:pPr marL="12700">
              <a:lnSpc>
                <a:spcPct val="100000"/>
              </a:lnSpc>
              <a:spcBef>
                <a:spcPts val="100"/>
              </a:spcBef>
            </a:pPr>
            <a:r>
              <a:rPr lang="en-US" sz="3200" spc="-90" dirty="0">
                <a:latin typeface="Microsoft YaHei" panose="020B0503020204020204" pitchFamily="34" charset="-122"/>
                <a:ea typeface="Microsoft YaHei" panose="020B0503020204020204" pitchFamily="34" charset="-122"/>
                <a:cs typeface="Lucida Sans Unicode"/>
              </a:rPr>
              <a:t>Yahoo Finance is a rich resource of financial market data and tools to find compelling investments. Explore your options for finding and analyzing data.</a:t>
            </a:r>
            <a:br>
              <a:rPr lang="en-US" sz="3200" spc="-90" dirty="0">
                <a:latin typeface="Microsoft YaHei" panose="020B0503020204020204" pitchFamily="34" charset="-122"/>
                <a:ea typeface="Microsoft YaHei" panose="020B0503020204020204" pitchFamily="34" charset="-122"/>
                <a:cs typeface="Lucida Sans Unicode"/>
              </a:rPr>
            </a:br>
            <a:endParaRPr lang="en-US" sz="2450" dirty="0">
              <a:latin typeface="Microsoft YaHei" panose="020B0503020204020204" pitchFamily="34" charset="-122"/>
              <a:ea typeface="Microsoft YaHei" panose="020B0503020204020204" pitchFamily="34" charset="-122"/>
              <a:cs typeface="Lucida Sans Unicode"/>
            </a:endParaRPr>
          </a:p>
        </p:txBody>
      </p:sp>
      <p:pic>
        <p:nvPicPr>
          <p:cNvPr id="3" name="Picture 2">
            <a:extLst>
              <a:ext uri="{FF2B5EF4-FFF2-40B4-BE49-F238E27FC236}">
                <a16:creationId xmlns:a16="http://schemas.microsoft.com/office/drawing/2014/main" id="{30608F04-338E-4A59-86EB-670A6BF592DC}"/>
              </a:ext>
            </a:extLst>
          </p:cNvPr>
          <p:cNvPicPr>
            <a:picLocks noChangeAspect="1"/>
          </p:cNvPicPr>
          <p:nvPr/>
        </p:nvPicPr>
        <p:blipFill>
          <a:blip r:embed="rId2"/>
          <a:stretch>
            <a:fillRect/>
          </a:stretch>
        </p:blipFill>
        <p:spPr>
          <a:xfrm>
            <a:off x="647056" y="2983260"/>
            <a:ext cx="16849872" cy="712879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BCA15-ECAD-481A-AC93-DDE93AD6A2D1}"/>
              </a:ext>
            </a:extLst>
          </p:cNvPr>
          <p:cNvSpPr txBox="1"/>
          <p:nvPr/>
        </p:nvSpPr>
        <p:spPr>
          <a:xfrm>
            <a:off x="935088" y="751012"/>
            <a:ext cx="16489832" cy="8833187"/>
          </a:xfrm>
          <a:prstGeom prst="rect">
            <a:avLst/>
          </a:prstGeom>
          <a:noFill/>
        </p:spPr>
        <p:txBody>
          <a:bodyPr wrap="square" rtlCol="0">
            <a:spAutoFit/>
          </a:bodyPr>
          <a:lstStyle/>
          <a:p>
            <a:r>
              <a:rPr lang="en-IN" sz="4000" b="1" i="0" dirty="0">
                <a:effectLst/>
                <a:latin typeface="Bahnschrift" panose="020B0502040204020203" pitchFamily="34" charset="0"/>
              </a:rPr>
              <a:t>Dashboard Components:</a:t>
            </a:r>
          </a:p>
          <a:p>
            <a:endParaRPr lang="en-IN" sz="4000" b="1" dirty="0">
              <a:latin typeface="Bahnschrift" panose="020B0502040204020203" pitchFamily="34" charset="0"/>
            </a:endParaRPr>
          </a:p>
          <a:p>
            <a:pPr marL="742950" indent="-742950">
              <a:buAutoNum type="arabicParenR"/>
            </a:pPr>
            <a:r>
              <a:rPr lang="en-IN" sz="4000" dirty="0">
                <a:latin typeface="Bahnschrift" panose="020B0502040204020203" pitchFamily="34" charset="0"/>
              </a:rPr>
              <a:t>Fundamental Analysis</a:t>
            </a:r>
          </a:p>
          <a:p>
            <a:pPr marL="457200" indent="-457200">
              <a:buFont typeface="Arial" panose="020B0604020202020204" pitchFamily="34" charset="0"/>
              <a:buChar char="•"/>
            </a:pPr>
            <a:r>
              <a:rPr lang="en-US" sz="3200" dirty="0">
                <a:latin typeface="Bahnschrift" panose="020B0502040204020203" pitchFamily="34" charset="0"/>
              </a:rPr>
              <a:t>Fundamental analysis of stocks evaluates a company's financial health, management, competitive position, and industry trends to determine its intrinsic value and investment potential.</a:t>
            </a:r>
          </a:p>
          <a:p>
            <a:endParaRPr lang="en-IN" sz="4000" dirty="0">
              <a:latin typeface="Bahnschrift" panose="020B0502040204020203" pitchFamily="34" charset="0"/>
            </a:endParaRPr>
          </a:p>
          <a:p>
            <a:r>
              <a:rPr lang="en-IN" sz="4000" dirty="0">
                <a:latin typeface="Bahnschrift" panose="020B0502040204020203" pitchFamily="34" charset="0"/>
              </a:rPr>
              <a:t>2) Technical Analysis</a:t>
            </a:r>
          </a:p>
          <a:p>
            <a:pPr marL="457200" indent="-457200">
              <a:buFont typeface="Arial" panose="020B0604020202020204" pitchFamily="34" charset="0"/>
              <a:buChar char="•"/>
            </a:pPr>
            <a:r>
              <a:rPr lang="en-US" sz="3200" dirty="0">
                <a:latin typeface="Bahnschrift" panose="020B0502040204020203" pitchFamily="34" charset="0"/>
              </a:rPr>
              <a:t>Technical analysis of stocks involves analyzing price and volume data using charts and statistical tools to forecast future price movements based on historical patterns and market trends.</a:t>
            </a:r>
          </a:p>
          <a:p>
            <a:endParaRPr lang="en-IN" sz="4000" dirty="0">
              <a:latin typeface="Bahnschrift" panose="020B0502040204020203" pitchFamily="34" charset="0"/>
            </a:endParaRPr>
          </a:p>
          <a:p>
            <a:r>
              <a:rPr lang="en-IN" sz="4000" dirty="0">
                <a:latin typeface="Bahnschrift" panose="020B0502040204020203" pitchFamily="34" charset="0"/>
              </a:rPr>
              <a:t>3) Sentiment analysis</a:t>
            </a:r>
          </a:p>
          <a:p>
            <a:pPr marL="571500" indent="-571500">
              <a:buFont typeface="Arial" panose="020B0604020202020204" pitchFamily="34" charset="0"/>
              <a:buChar char="•"/>
            </a:pPr>
            <a:r>
              <a:rPr lang="en-US" sz="3200" dirty="0">
                <a:latin typeface="Bahnschrift" panose="020B0502040204020203" pitchFamily="34" charset="0"/>
              </a:rPr>
              <a:t>Sentiment analysis of stocks examines public sentiment, such as news articles, social media posts, and investor sentiment indicators, to gauge market sentiment and potential market direction.</a:t>
            </a:r>
            <a:endParaRPr lang="en-IN" sz="3200" dirty="0">
              <a:latin typeface="Bahnschrift" panose="020B0502040204020203" pitchFamily="34" charset="0"/>
            </a:endParaRPr>
          </a:p>
        </p:txBody>
      </p:sp>
    </p:spTree>
    <p:extLst>
      <p:ext uri="{BB962C8B-B14F-4D97-AF65-F5344CB8AC3E}">
        <p14:creationId xmlns:p14="http://schemas.microsoft.com/office/powerpoint/2010/main" val="12172671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D082B-AF24-4D77-B3E8-D3680EA24F99}"/>
              </a:ext>
            </a:extLst>
          </p:cNvPr>
          <p:cNvSpPr txBox="1"/>
          <p:nvPr/>
        </p:nvSpPr>
        <p:spPr>
          <a:xfrm>
            <a:off x="1943200" y="534988"/>
            <a:ext cx="11593288" cy="369332"/>
          </a:xfrm>
          <a:prstGeom prst="rect">
            <a:avLst/>
          </a:prstGeom>
          <a:noFill/>
        </p:spPr>
        <p:txBody>
          <a:bodyPr wrap="square" rtlCol="0">
            <a:spAutoFit/>
          </a:bodyPr>
          <a:lstStyle/>
          <a:p>
            <a:r>
              <a:rPr lang="en-IN" b="1" i="0" dirty="0">
                <a:solidFill>
                  <a:srgbClr val="ECECEC"/>
                </a:solidFill>
                <a:effectLst/>
                <a:latin typeface="Söhne"/>
              </a:rPr>
              <a:t>:</a:t>
            </a:r>
            <a:endParaRPr lang="en-IN" dirty="0"/>
          </a:p>
        </p:txBody>
      </p:sp>
      <p:sp>
        <p:nvSpPr>
          <p:cNvPr id="6" name="TextBox 5">
            <a:extLst>
              <a:ext uri="{FF2B5EF4-FFF2-40B4-BE49-F238E27FC236}">
                <a16:creationId xmlns:a16="http://schemas.microsoft.com/office/drawing/2014/main" id="{256292FC-1975-4562-A91A-F29E4121F08C}"/>
              </a:ext>
            </a:extLst>
          </p:cNvPr>
          <p:cNvSpPr txBox="1"/>
          <p:nvPr/>
        </p:nvSpPr>
        <p:spPr>
          <a:xfrm>
            <a:off x="503040" y="728108"/>
            <a:ext cx="15265696" cy="6247864"/>
          </a:xfrm>
          <a:prstGeom prst="rect">
            <a:avLst/>
          </a:prstGeom>
          <a:noFill/>
        </p:spPr>
        <p:txBody>
          <a:bodyPr wrap="square">
            <a:spAutoFit/>
          </a:bodyPr>
          <a:lstStyle/>
          <a:p>
            <a:r>
              <a:rPr lang="en-IN" sz="4000" b="1" dirty="0">
                <a:latin typeface="Bahnschrift" panose="020B0502040204020203" pitchFamily="34" charset="0"/>
              </a:rPr>
              <a:t>Use Cases and Benefits:</a:t>
            </a:r>
          </a:p>
          <a:p>
            <a:endParaRPr lang="en-IN" sz="4000" b="1" dirty="0"/>
          </a:p>
          <a:p>
            <a:pPr marL="742950" indent="-742950">
              <a:buAutoNum type="arabicParenR"/>
            </a:pPr>
            <a:r>
              <a:rPr lang="en-US" sz="4000" dirty="0"/>
              <a:t>Helps traders make informed decisions based on historical price movements and patterns.</a:t>
            </a:r>
          </a:p>
          <a:p>
            <a:pPr marL="742950" indent="-742950">
              <a:buAutoNum type="arabicParenR"/>
            </a:pPr>
            <a:endParaRPr lang="en-US" sz="4000" dirty="0"/>
          </a:p>
          <a:p>
            <a:pPr marL="742950" indent="-742950">
              <a:buAutoNum type="arabicParenR"/>
            </a:pPr>
            <a:r>
              <a:rPr lang="en-US" sz="4000" dirty="0"/>
              <a:t>Enables investors to identify undervalued or overvalued stocks based on a company's financial health and growth potential.</a:t>
            </a:r>
          </a:p>
          <a:p>
            <a:endParaRPr lang="en-IN" sz="4000" dirty="0"/>
          </a:p>
          <a:p>
            <a:pPr marL="742950" indent="-742950">
              <a:buAutoNum type="arabicParenR" startAt="3"/>
            </a:pPr>
            <a:r>
              <a:rPr lang="en-US" sz="4000" dirty="0"/>
              <a:t>Provides insights into market mood and potential crowd behavior, enhancing decision-making in trading and investing.</a:t>
            </a:r>
            <a:endParaRPr lang="en-IN" sz="4000" dirty="0"/>
          </a:p>
        </p:txBody>
      </p:sp>
    </p:spTree>
    <p:extLst>
      <p:ext uri="{BB962C8B-B14F-4D97-AF65-F5344CB8AC3E}">
        <p14:creationId xmlns:p14="http://schemas.microsoft.com/office/powerpoint/2010/main" val="40802872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213696-0AA3-4087-B415-BA9A153DB112}"/>
              </a:ext>
            </a:extLst>
          </p:cNvPr>
          <p:cNvSpPr txBox="1"/>
          <p:nvPr/>
        </p:nvSpPr>
        <p:spPr>
          <a:xfrm>
            <a:off x="935088" y="679004"/>
            <a:ext cx="15553728" cy="5016758"/>
          </a:xfrm>
          <a:prstGeom prst="rect">
            <a:avLst/>
          </a:prstGeom>
          <a:noFill/>
        </p:spPr>
        <p:txBody>
          <a:bodyPr wrap="square" rtlCol="0">
            <a:spAutoFit/>
          </a:bodyPr>
          <a:lstStyle/>
          <a:p>
            <a:r>
              <a:rPr lang="en-IN" sz="4000" b="1" i="0" dirty="0">
                <a:effectLst/>
                <a:latin typeface="Bahnschrift" panose="020B0502040204020203" pitchFamily="34" charset="0"/>
              </a:rPr>
              <a:t>Dashboard Features:</a:t>
            </a:r>
          </a:p>
          <a:p>
            <a:endParaRPr lang="en-IN" sz="4000" b="1" dirty="0">
              <a:latin typeface="Bahnschrift" panose="020B0502040204020203" pitchFamily="34" charset="0"/>
            </a:endParaRPr>
          </a:p>
          <a:p>
            <a:pPr marL="742950" indent="-742950">
              <a:buAutoNum type="arabicParenR"/>
            </a:pPr>
            <a:r>
              <a:rPr lang="en-IN" sz="4000" dirty="0"/>
              <a:t>Visualization :	</a:t>
            </a:r>
            <a:r>
              <a:rPr lang="en-US" sz="4000" dirty="0"/>
              <a:t>Interactive charts with zoom and filter options for detailed analysis.</a:t>
            </a:r>
          </a:p>
          <a:p>
            <a:pPr marL="742950" indent="-742950">
              <a:buAutoNum type="arabicParenR"/>
            </a:pPr>
            <a:endParaRPr lang="en-US" sz="4000" dirty="0"/>
          </a:p>
          <a:p>
            <a:pPr marL="742950" indent="-742950">
              <a:buAutoNum type="arabicParenR"/>
            </a:pPr>
            <a:r>
              <a:rPr lang="en-US" sz="4000" dirty="0"/>
              <a:t>Candlestick graph : In stocks visually represents price movement over a period, with each candlestick showing opening, closing, high, and low prices, aiding in trend analysis.</a:t>
            </a:r>
            <a:endParaRPr lang="en-IN" sz="4000" dirty="0"/>
          </a:p>
        </p:txBody>
      </p:sp>
    </p:spTree>
    <p:extLst>
      <p:ext uri="{BB962C8B-B14F-4D97-AF65-F5344CB8AC3E}">
        <p14:creationId xmlns:p14="http://schemas.microsoft.com/office/powerpoint/2010/main" val="268354149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8"/>
  <p:tag name="AS_OS" val="Unix 5.15.0.1044"/>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835</Words>
  <Application>Microsoft Office PowerPoint</Application>
  <PresentationFormat>Custom</PresentationFormat>
  <Paragraphs>104</Paragraphs>
  <Slides>16</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16</vt:i4>
      </vt:variant>
    </vt:vector>
  </HeadingPairs>
  <TitlesOfParts>
    <vt:vector size="33" baseType="lpstr">
      <vt:lpstr>Microsoft YaHei</vt:lpstr>
      <vt:lpstr>Arial</vt:lpstr>
      <vt:lpstr>Arial Black</vt:lpstr>
      <vt:lpstr>Arial Nova</vt:lpstr>
      <vt:lpstr>Arial Nova Cond</vt:lpstr>
      <vt:lpstr>Bahnschrift</vt:lpstr>
      <vt:lpstr>Bookman Old Style</vt:lpstr>
      <vt:lpstr>Calibri</vt:lpstr>
      <vt:lpstr>Sitka Subheading</vt:lpstr>
      <vt:lpstr>Söhne</vt:lpstr>
      <vt:lpstr>Verdana</vt:lpstr>
      <vt:lpstr>Verdana Pro Cond Semibold</vt:lpstr>
      <vt:lpstr>Verdana Pro Semibold</vt:lpstr>
      <vt:lpstr>Wingdings</vt:lpstr>
      <vt:lpstr>Office Theme</vt:lpstr>
      <vt:lpstr>Office Theme</vt:lpstr>
      <vt:lpstr>Office Theme</vt:lpstr>
      <vt:lpstr>DEPARTMENT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dc:title>
  <dc:creator>SOLOMON ALEXANDER</dc:creator>
  <cp:lastModifiedBy>Sahil Bhusari</cp:lastModifiedBy>
  <cp:revision>18</cp:revision>
  <cp:lastPrinted>2024-04-23T14:34:27Z</cp:lastPrinted>
  <dcterms:created xsi:type="dcterms:W3CDTF">2024-04-23T14:34:27Z</dcterms:created>
  <dcterms:modified xsi:type="dcterms:W3CDTF">2024-05-10T06:31:54Z</dcterms:modified>
</cp:coreProperties>
</file>