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60475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3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361"/>
    <a:srgbClr val="FF3300"/>
    <a:srgbClr val="531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 autoAdjust="0"/>
    <p:restoredTop sz="94291" autoAdjust="0"/>
  </p:normalViewPr>
  <p:slideViewPr>
    <p:cSldViewPr snapToGrid="0">
      <p:cViewPr>
        <p:scale>
          <a:sx n="300" d="100"/>
          <a:sy n="300" d="100"/>
        </p:scale>
        <p:origin x="1764" y="474"/>
      </p:cViewPr>
      <p:guideLst>
        <p:guide orient="horz" pos="288"/>
        <p:guide pos="3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36" y="149648"/>
            <a:ext cx="1071404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60" y="480272"/>
            <a:ext cx="945356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8A2C-C34B-44D8-B672-C17D8B5D6912}" type="datetimeFigureOut">
              <a:rPr lang="en-NG" smtClean="0"/>
              <a:t>19/08/2023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4090-F4D0-4E23-A86C-0277C7C412C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7588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8A2C-C34B-44D8-B672-C17D8B5D6912}" type="datetimeFigureOut">
              <a:rPr lang="en-NG" smtClean="0"/>
              <a:t>19/08/2023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4090-F4D0-4E23-A86C-0277C7C412C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3499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027" y="48683"/>
            <a:ext cx="27179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58" y="48683"/>
            <a:ext cx="799614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8A2C-C34B-44D8-B672-C17D8B5D6912}" type="datetimeFigureOut">
              <a:rPr lang="en-NG" smtClean="0"/>
              <a:t>19/08/2023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4090-F4D0-4E23-A86C-0277C7C412C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151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8A2C-C34B-44D8-B672-C17D8B5D6912}" type="datetimeFigureOut">
              <a:rPr lang="en-NG" smtClean="0"/>
              <a:t>19/08/2023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4090-F4D0-4E23-A86C-0277C7C412C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784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1" y="227965"/>
            <a:ext cx="108716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01" y="611929"/>
            <a:ext cx="108716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/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8A2C-C34B-44D8-B672-C17D8B5D6912}" type="datetimeFigureOut">
              <a:rPr lang="en-NG" smtClean="0"/>
              <a:t>19/08/2023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4090-F4D0-4E23-A86C-0277C7C412C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225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58" y="243417"/>
            <a:ext cx="535702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115" y="243417"/>
            <a:ext cx="535702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8A2C-C34B-44D8-B672-C17D8B5D6912}" type="datetimeFigureOut">
              <a:rPr lang="en-NG" smtClean="0"/>
              <a:t>19/08/2023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4090-F4D0-4E23-A86C-0277C7C412C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6116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22" y="48683"/>
            <a:ext cx="108716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22" y="224155"/>
            <a:ext cx="53324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22" y="334010"/>
            <a:ext cx="533240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116" y="224155"/>
            <a:ext cx="53586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116" y="334010"/>
            <a:ext cx="53586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8A2C-C34B-44D8-B672-C17D8B5D6912}" type="datetimeFigureOut">
              <a:rPr lang="en-NG" smtClean="0"/>
              <a:t>19/08/2023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4090-F4D0-4E23-A86C-0277C7C412C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5029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8A2C-C34B-44D8-B672-C17D8B5D6912}" type="datetimeFigureOut">
              <a:rPr lang="en-NG" smtClean="0"/>
              <a:t>19/08/2023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4090-F4D0-4E23-A86C-0277C7C412C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0619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8A2C-C34B-44D8-B672-C17D8B5D6912}" type="datetimeFigureOut">
              <a:rPr lang="en-NG" smtClean="0"/>
              <a:t>19/08/2023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4090-F4D0-4E23-A86C-0277C7C412C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9215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22" y="60960"/>
            <a:ext cx="406536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66" y="131657"/>
            <a:ext cx="63811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22" y="274320"/>
            <a:ext cx="406536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8A2C-C34B-44D8-B672-C17D8B5D6912}" type="datetimeFigureOut">
              <a:rPr lang="en-NG" smtClean="0"/>
              <a:t>19/08/2023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4090-F4D0-4E23-A86C-0277C7C412C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468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22" y="60960"/>
            <a:ext cx="406536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866" y="131657"/>
            <a:ext cx="63811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22" y="274320"/>
            <a:ext cx="406536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8A2C-C34B-44D8-B672-C17D8B5D6912}" type="datetimeFigureOut">
              <a:rPr lang="en-NG" smtClean="0"/>
              <a:t>19/08/2023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4090-F4D0-4E23-A86C-0277C7C412C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1373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58" y="48683"/>
            <a:ext cx="108716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58" y="243417"/>
            <a:ext cx="108716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58" y="847514"/>
            <a:ext cx="28360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8A2C-C34B-44D8-B672-C17D8B5D6912}" type="datetimeFigureOut">
              <a:rPr lang="en-NG" smtClean="0"/>
              <a:t>19/08/2023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533" y="847514"/>
            <a:ext cx="4254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210" y="847514"/>
            <a:ext cx="28360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4090-F4D0-4E23-A86C-0277C7C412C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5851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0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DF2EB9-E3C3-EBC9-ECA6-9CB6C087AA9A}"/>
              </a:ext>
            </a:extLst>
          </p:cNvPr>
          <p:cNvSpPr txBox="1"/>
          <p:nvPr/>
        </p:nvSpPr>
        <p:spPr>
          <a:xfrm>
            <a:off x="-194424" y="-143451"/>
            <a:ext cx="16302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spc="-150" dirty="0">
                <a:solidFill>
                  <a:schemeClr val="bg1"/>
                </a:solidFill>
                <a:latin typeface="3ds Condensed" panose="02000503020000020004" pitchFamily="2" charset="0"/>
              </a:rPr>
              <a:t>NL</a:t>
            </a:r>
            <a:endParaRPr lang="en-NG" sz="7000" b="1" spc="-150" dirty="0">
              <a:solidFill>
                <a:schemeClr val="bg1"/>
              </a:solidFill>
              <a:latin typeface="3ds Condensed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1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3ds Condensed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Solomon Olorundare</dc:creator>
  <cp:lastModifiedBy>Solomon Olorundare</cp:lastModifiedBy>
  <cp:revision>3</cp:revision>
  <dcterms:created xsi:type="dcterms:W3CDTF">2023-08-19T19:26:37Z</dcterms:created>
  <dcterms:modified xsi:type="dcterms:W3CDTF">2023-08-19T20:29:09Z</dcterms:modified>
</cp:coreProperties>
</file>