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5EEAA-57B1-45E1-9C48-64CE315BB50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D19367-3D06-4976-8601-0BBA8F296627}">
      <dgm:prSet/>
      <dgm:spPr/>
      <dgm:t>
        <a:bodyPr/>
        <a:lstStyle/>
        <a:p>
          <a:r>
            <a:rPr lang="ko-KR"/>
            <a:t>처음 목표는 게임이지만</a:t>
          </a:r>
          <a:r>
            <a:rPr lang="en-US"/>
            <a:t>,</a:t>
          </a:r>
          <a:r>
            <a:rPr lang="ko-KR"/>
            <a:t> 이미 동일한 주제가 있어서 다른 것 주제를 결정해야 함</a:t>
          </a:r>
          <a:endParaRPr lang="en-US"/>
        </a:p>
      </dgm:t>
    </dgm:pt>
    <dgm:pt modelId="{F67695E8-12A3-411F-B281-B89349177124}" type="parTrans" cxnId="{B873D29E-162B-49D3-9B52-7323DBBBFB8F}">
      <dgm:prSet/>
      <dgm:spPr/>
      <dgm:t>
        <a:bodyPr/>
        <a:lstStyle/>
        <a:p>
          <a:endParaRPr lang="en-US"/>
        </a:p>
      </dgm:t>
    </dgm:pt>
    <dgm:pt modelId="{11A5E6A9-A2F8-4073-81EF-DE682A2CBBB8}" type="sibTrans" cxnId="{B873D29E-162B-49D3-9B52-7323DBBBFB8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38F7A62-3F5A-4219-88F7-009BEB1FE256}">
      <dgm:prSet/>
      <dgm:spPr/>
      <dgm:t>
        <a:bodyPr/>
        <a:lstStyle/>
        <a:p>
          <a:r>
            <a:rPr lang="ko-KR"/>
            <a:t>주제를 탐색하는 도중 동아리에 대한 생각이 문뜩 들어서 팀원들에게 여러가지 아이디어를 이야기하고 최종으로 결정된 주제</a:t>
          </a:r>
          <a:endParaRPr lang="en-US"/>
        </a:p>
      </dgm:t>
    </dgm:pt>
    <dgm:pt modelId="{1447349F-047C-45C0-A08F-0F30A311EDF8}" type="parTrans" cxnId="{FF53F957-6EBE-4AB2-A229-5EAF96D37A34}">
      <dgm:prSet/>
      <dgm:spPr/>
      <dgm:t>
        <a:bodyPr/>
        <a:lstStyle/>
        <a:p>
          <a:endParaRPr lang="en-US"/>
        </a:p>
      </dgm:t>
    </dgm:pt>
    <dgm:pt modelId="{7E8CD828-BED3-48A4-84E5-743F97D769C4}" type="sibTrans" cxnId="{FF53F957-6EBE-4AB2-A229-5EAF96D37A3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05E0288-CC9E-4A92-9E02-63DD5F7FFAD5}">
      <dgm:prSet/>
      <dgm:spPr/>
      <dgm:t>
        <a:bodyPr/>
        <a:lstStyle/>
        <a:p>
          <a:r>
            <a:rPr lang="ko-KR"/>
            <a:t>각자 역할을 분담하고 역할에 대한 준비를 하기로 함</a:t>
          </a:r>
          <a:endParaRPr lang="en-US"/>
        </a:p>
      </dgm:t>
    </dgm:pt>
    <dgm:pt modelId="{F6B74DAA-50D6-4D61-8FE1-891AEF0CCFE7}" type="parTrans" cxnId="{8C577AB0-DCE2-4347-BEAE-7C4ECB6F12A2}">
      <dgm:prSet/>
      <dgm:spPr/>
      <dgm:t>
        <a:bodyPr/>
        <a:lstStyle/>
        <a:p>
          <a:endParaRPr lang="en-US"/>
        </a:p>
      </dgm:t>
    </dgm:pt>
    <dgm:pt modelId="{B4F03101-E570-409A-AB52-F135D7E0588F}" type="sibTrans" cxnId="{8C577AB0-DCE2-4347-BEAE-7C4ECB6F12A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1084582-D227-4FBA-A968-795D2E6F4F4C}" type="pres">
      <dgm:prSet presAssocID="{D055EEAA-57B1-45E1-9C48-64CE315BB506}" presName="Name0" presStyleCnt="0">
        <dgm:presLayoutVars>
          <dgm:animLvl val="lvl"/>
          <dgm:resizeHandles val="exact"/>
        </dgm:presLayoutVars>
      </dgm:prSet>
      <dgm:spPr/>
    </dgm:pt>
    <dgm:pt modelId="{E53FC57A-EE0B-46FC-8379-7670619BCA40}" type="pres">
      <dgm:prSet presAssocID="{DAD19367-3D06-4976-8601-0BBA8F296627}" presName="compositeNode" presStyleCnt="0">
        <dgm:presLayoutVars>
          <dgm:bulletEnabled val="1"/>
        </dgm:presLayoutVars>
      </dgm:prSet>
      <dgm:spPr/>
    </dgm:pt>
    <dgm:pt modelId="{13A2ADD6-F240-42EC-9B00-051EABE44D67}" type="pres">
      <dgm:prSet presAssocID="{DAD19367-3D06-4976-8601-0BBA8F296627}" presName="bgRect" presStyleLbl="bgAccFollowNode1" presStyleIdx="0" presStyleCnt="3"/>
      <dgm:spPr/>
    </dgm:pt>
    <dgm:pt modelId="{1B6BBF60-7D66-4B97-9EBD-08E07711A1E9}" type="pres">
      <dgm:prSet presAssocID="{11A5E6A9-A2F8-4073-81EF-DE682A2CBBB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96E89FF-1A56-4E9E-8B5B-0A8C9195F204}" type="pres">
      <dgm:prSet presAssocID="{DAD19367-3D06-4976-8601-0BBA8F296627}" presName="bottomLine" presStyleLbl="alignNode1" presStyleIdx="1" presStyleCnt="6">
        <dgm:presLayoutVars/>
      </dgm:prSet>
      <dgm:spPr/>
    </dgm:pt>
    <dgm:pt modelId="{730886D6-3DED-484C-86CE-D5DD29A3C944}" type="pres">
      <dgm:prSet presAssocID="{DAD19367-3D06-4976-8601-0BBA8F296627}" presName="nodeText" presStyleLbl="bgAccFollowNode1" presStyleIdx="0" presStyleCnt="3">
        <dgm:presLayoutVars>
          <dgm:bulletEnabled val="1"/>
        </dgm:presLayoutVars>
      </dgm:prSet>
      <dgm:spPr/>
    </dgm:pt>
    <dgm:pt modelId="{A9729338-40CB-48DE-A4B1-3F71A44B69DB}" type="pres">
      <dgm:prSet presAssocID="{11A5E6A9-A2F8-4073-81EF-DE682A2CBBB8}" presName="sibTrans" presStyleCnt="0"/>
      <dgm:spPr/>
    </dgm:pt>
    <dgm:pt modelId="{0F994A87-42A7-43E4-9ECD-F28F0DC3D646}" type="pres">
      <dgm:prSet presAssocID="{038F7A62-3F5A-4219-88F7-009BEB1FE256}" presName="compositeNode" presStyleCnt="0">
        <dgm:presLayoutVars>
          <dgm:bulletEnabled val="1"/>
        </dgm:presLayoutVars>
      </dgm:prSet>
      <dgm:spPr/>
    </dgm:pt>
    <dgm:pt modelId="{B603D6DF-62ED-4F49-A147-04C25DC8960B}" type="pres">
      <dgm:prSet presAssocID="{038F7A62-3F5A-4219-88F7-009BEB1FE256}" presName="bgRect" presStyleLbl="bgAccFollowNode1" presStyleIdx="1" presStyleCnt="3"/>
      <dgm:spPr/>
    </dgm:pt>
    <dgm:pt modelId="{D4CD3F79-8E25-4964-87F7-796609D6779C}" type="pres">
      <dgm:prSet presAssocID="{7E8CD828-BED3-48A4-84E5-743F97D769C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3A5E64E-1641-4A28-ACE3-87D1DC5EBEEE}" type="pres">
      <dgm:prSet presAssocID="{038F7A62-3F5A-4219-88F7-009BEB1FE256}" presName="bottomLine" presStyleLbl="alignNode1" presStyleIdx="3" presStyleCnt="6">
        <dgm:presLayoutVars/>
      </dgm:prSet>
      <dgm:spPr/>
    </dgm:pt>
    <dgm:pt modelId="{38683638-97F1-44AE-8B4B-608DEBB206BB}" type="pres">
      <dgm:prSet presAssocID="{038F7A62-3F5A-4219-88F7-009BEB1FE256}" presName="nodeText" presStyleLbl="bgAccFollowNode1" presStyleIdx="1" presStyleCnt="3">
        <dgm:presLayoutVars>
          <dgm:bulletEnabled val="1"/>
        </dgm:presLayoutVars>
      </dgm:prSet>
      <dgm:spPr/>
    </dgm:pt>
    <dgm:pt modelId="{B813247C-D7E8-4C56-B5E6-196C1FB3E3A2}" type="pres">
      <dgm:prSet presAssocID="{7E8CD828-BED3-48A4-84E5-743F97D769C4}" presName="sibTrans" presStyleCnt="0"/>
      <dgm:spPr/>
    </dgm:pt>
    <dgm:pt modelId="{C806735A-5CC5-4252-BEE8-F76D39D261F4}" type="pres">
      <dgm:prSet presAssocID="{B05E0288-CC9E-4A92-9E02-63DD5F7FFAD5}" presName="compositeNode" presStyleCnt="0">
        <dgm:presLayoutVars>
          <dgm:bulletEnabled val="1"/>
        </dgm:presLayoutVars>
      </dgm:prSet>
      <dgm:spPr/>
    </dgm:pt>
    <dgm:pt modelId="{CB6CD865-4562-4284-A26A-900511945665}" type="pres">
      <dgm:prSet presAssocID="{B05E0288-CC9E-4A92-9E02-63DD5F7FFAD5}" presName="bgRect" presStyleLbl="bgAccFollowNode1" presStyleIdx="2" presStyleCnt="3"/>
      <dgm:spPr/>
    </dgm:pt>
    <dgm:pt modelId="{572506EC-A4AF-45AB-8345-C73C2E6C16CF}" type="pres">
      <dgm:prSet presAssocID="{B4F03101-E570-409A-AB52-F135D7E0588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F8E961C-B547-494E-8FC7-CEDED034485F}" type="pres">
      <dgm:prSet presAssocID="{B05E0288-CC9E-4A92-9E02-63DD5F7FFAD5}" presName="bottomLine" presStyleLbl="alignNode1" presStyleIdx="5" presStyleCnt="6">
        <dgm:presLayoutVars/>
      </dgm:prSet>
      <dgm:spPr/>
    </dgm:pt>
    <dgm:pt modelId="{948C6620-CA96-4B64-9F33-1ECE7262C1D3}" type="pres">
      <dgm:prSet presAssocID="{B05E0288-CC9E-4A92-9E02-63DD5F7FFAD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1458606-B11C-466D-9E4F-727BE8947FD6}" type="presOf" srcId="{B05E0288-CC9E-4A92-9E02-63DD5F7FFAD5}" destId="{CB6CD865-4562-4284-A26A-900511945665}" srcOrd="0" destOrd="0" presId="urn:microsoft.com/office/officeart/2016/7/layout/BasicLinearProcessNumbered"/>
    <dgm:cxn modelId="{3AA8E239-9435-4CA3-A66B-330605B771AA}" type="presOf" srcId="{B05E0288-CC9E-4A92-9E02-63DD5F7FFAD5}" destId="{948C6620-CA96-4B64-9F33-1ECE7262C1D3}" srcOrd="1" destOrd="0" presId="urn:microsoft.com/office/officeart/2016/7/layout/BasicLinearProcessNumbered"/>
    <dgm:cxn modelId="{38C0696C-FE0D-4692-8837-C2F49F8A5598}" type="presOf" srcId="{7E8CD828-BED3-48A4-84E5-743F97D769C4}" destId="{D4CD3F79-8E25-4964-87F7-796609D6779C}" srcOrd="0" destOrd="0" presId="urn:microsoft.com/office/officeart/2016/7/layout/BasicLinearProcessNumbered"/>
    <dgm:cxn modelId="{FF53F957-6EBE-4AB2-A229-5EAF96D37A34}" srcId="{D055EEAA-57B1-45E1-9C48-64CE315BB506}" destId="{038F7A62-3F5A-4219-88F7-009BEB1FE256}" srcOrd="1" destOrd="0" parTransId="{1447349F-047C-45C0-A08F-0F30A311EDF8}" sibTransId="{7E8CD828-BED3-48A4-84E5-743F97D769C4}"/>
    <dgm:cxn modelId="{FF7D738E-900D-4B59-9ED0-8B5B0D1E3935}" type="presOf" srcId="{DAD19367-3D06-4976-8601-0BBA8F296627}" destId="{13A2ADD6-F240-42EC-9B00-051EABE44D67}" srcOrd="0" destOrd="0" presId="urn:microsoft.com/office/officeart/2016/7/layout/BasicLinearProcessNumbered"/>
    <dgm:cxn modelId="{B873D29E-162B-49D3-9B52-7323DBBBFB8F}" srcId="{D055EEAA-57B1-45E1-9C48-64CE315BB506}" destId="{DAD19367-3D06-4976-8601-0BBA8F296627}" srcOrd="0" destOrd="0" parTransId="{F67695E8-12A3-411F-B281-B89349177124}" sibTransId="{11A5E6A9-A2F8-4073-81EF-DE682A2CBBB8}"/>
    <dgm:cxn modelId="{B8EC5CAB-83D9-4D74-B12C-E47739549755}" type="presOf" srcId="{038F7A62-3F5A-4219-88F7-009BEB1FE256}" destId="{38683638-97F1-44AE-8B4B-608DEBB206BB}" srcOrd="1" destOrd="0" presId="urn:microsoft.com/office/officeart/2016/7/layout/BasicLinearProcessNumbered"/>
    <dgm:cxn modelId="{8C577AB0-DCE2-4347-BEAE-7C4ECB6F12A2}" srcId="{D055EEAA-57B1-45E1-9C48-64CE315BB506}" destId="{B05E0288-CC9E-4A92-9E02-63DD5F7FFAD5}" srcOrd="2" destOrd="0" parTransId="{F6B74DAA-50D6-4D61-8FE1-891AEF0CCFE7}" sibTransId="{B4F03101-E570-409A-AB52-F135D7E0588F}"/>
    <dgm:cxn modelId="{61DD30D1-2336-4C52-9334-ED0E2F80DE5D}" type="presOf" srcId="{11A5E6A9-A2F8-4073-81EF-DE682A2CBBB8}" destId="{1B6BBF60-7D66-4B97-9EBD-08E07711A1E9}" srcOrd="0" destOrd="0" presId="urn:microsoft.com/office/officeart/2016/7/layout/BasicLinearProcessNumbered"/>
    <dgm:cxn modelId="{5A884FD5-8693-4302-8414-5090B6ACBB0D}" type="presOf" srcId="{038F7A62-3F5A-4219-88F7-009BEB1FE256}" destId="{B603D6DF-62ED-4F49-A147-04C25DC8960B}" srcOrd="0" destOrd="0" presId="urn:microsoft.com/office/officeart/2016/7/layout/BasicLinearProcessNumbered"/>
    <dgm:cxn modelId="{482DF2DF-B574-48C7-AAFB-D57AB741A870}" type="presOf" srcId="{D055EEAA-57B1-45E1-9C48-64CE315BB506}" destId="{31084582-D227-4FBA-A968-795D2E6F4F4C}" srcOrd="0" destOrd="0" presId="urn:microsoft.com/office/officeart/2016/7/layout/BasicLinearProcessNumbered"/>
    <dgm:cxn modelId="{53DC99E4-CCBA-4C06-A1A7-6497A3B80046}" type="presOf" srcId="{DAD19367-3D06-4976-8601-0BBA8F296627}" destId="{730886D6-3DED-484C-86CE-D5DD29A3C944}" srcOrd="1" destOrd="0" presId="urn:microsoft.com/office/officeart/2016/7/layout/BasicLinearProcessNumbered"/>
    <dgm:cxn modelId="{D12887F5-EDC2-4277-8E78-B92247BC1393}" type="presOf" srcId="{B4F03101-E570-409A-AB52-F135D7E0588F}" destId="{572506EC-A4AF-45AB-8345-C73C2E6C16CF}" srcOrd="0" destOrd="0" presId="urn:microsoft.com/office/officeart/2016/7/layout/BasicLinearProcessNumbered"/>
    <dgm:cxn modelId="{01976742-DFBF-4CDD-A41E-A250A8330CC8}" type="presParOf" srcId="{31084582-D227-4FBA-A968-795D2E6F4F4C}" destId="{E53FC57A-EE0B-46FC-8379-7670619BCA40}" srcOrd="0" destOrd="0" presId="urn:microsoft.com/office/officeart/2016/7/layout/BasicLinearProcessNumbered"/>
    <dgm:cxn modelId="{D4F2F85C-D982-4905-8BC5-DBABE0468FC8}" type="presParOf" srcId="{E53FC57A-EE0B-46FC-8379-7670619BCA40}" destId="{13A2ADD6-F240-42EC-9B00-051EABE44D67}" srcOrd="0" destOrd="0" presId="urn:microsoft.com/office/officeart/2016/7/layout/BasicLinearProcessNumbered"/>
    <dgm:cxn modelId="{957BCC92-C3C1-43D8-8ED9-9C9F495B0E76}" type="presParOf" srcId="{E53FC57A-EE0B-46FC-8379-7670619BCA40}" destId="{1B6BBF60-7D66-4B97-9EBD-08E07711A1E9}" srcOrd="1" destOrd="0" presId="urn:microsoft.com/office/officeart/2016/7/layout/BasicLinearProcessNumbered"/>
    <dgm:cxn modelId="{1E76BC43-A2C7-4944-93D3-A62603A13BC1}" type="presParOf" srcId="{E53FC57A-EE0B-46FC-8379-7670619BCA40}" destId="{396E89FF-1A56-4E9E-8B5B-0A8C9195F204}" srcOrd="2" destOrd="0" presId="urn:microsoft.com/office/officeart/2016/7/layout/BasicLinearProcessNumbered"/>
    <dgm:cxn modelId="{F9880F44-C40C-46CE-AC38-A03E35509580}" type="presParOf" srcId="{E53FC57A-EE0B-46FC-8379-7670619BCA40}" destId="{730886D6-3DED-484C-86CE-D5DD29A3C944}" srcOrd="3" destOrd="0" presId="urn:microsoft.com/office/officeart/2016/7/layout/BasicLinearProcessNumbered"/>
    <dgm:cxn modelId="{E064A34E-F7D3-463B-970B-09E9572609EF}" type="presParOf" srcId="{31084582-D227-4FBA-A968-795D2E6F4F4C}" destId="{A9729338-40CB-48DE-A4B1-3F71A44B69DB}" srcOrd="1" destOrd="0" presId="urn:microsoft.com/office/officeart/2016/7/layout/BasicLinearProcessNumbered"/>
    <dgm:cxn modelId="{35D9F8DA-6CB3-4CE9-933F-60394C75A641}" type="presParOf" srcId="{31084582-D227-4FBA-A968-795D2E6F4F4C}" destId="{0F994A87-42A7-43E4-9ECD-F28F0DC3D646}" srcOrd="2" destOrd="0" presId="urn:microsoft.com/office/officeart/2016/7/layout/BasicLinearProcessNumbered"/>
    <dgm:cxn modelId="{D5063B01-3079-4F9E-9780-7EC0E45879DC}" type="presParOf" srcId="{0F994A87-42A7-43E4-9ECD-F28F0DC3D646}" destId="{B603D6DF-62ED-4F49-A147-04C25DC8960B}" srcOrd="0" destOrd="0" presId="urn:microsoft.com/office/officeart/2016/7/layout/BasicLinearProcessNumbered"/>
    <dgm:cxn modelId="{D03A08F8-E7FC-4821-B50D-FED1369DEFC8}" type="presParOf" srcId="{0F994A87-42A7-43E4-9ECD-F28F0DC3D646}" destId="{D4CD3F79-8E25-4964-87F7-796609D6779C}" srcOrd="1" destOrd="0" presId="urn:microsoft.com/office/officeart/2016/7/layout/BasicLinearProcessNumbered"/>
    <dgm:cxn modelId="{0C6E85AB-34CC-4BF8-BE73-0402ABE5DA56}" type="presParOf" srcId="{0F994A87-42A7-43E4-9ECD-F28F0DC3D646}" destId="{53A5E64E-1641-4A28-ACE3-87D1DC5EBEEE}" srcOrd="2" destOrd="0" presId="urn:microsoft.com/office/officeart/2016/7/layout/BasicLinearProcessNumbered"/>
    <dgm:cxn modelId="{4B8092C3-BCFA-40A0-A2F0-916D7509969C}" type="presParOf" srcId="{0F994A87-42A7-43E4-9ECD-F28F0DC3D646}" destId="{38683638-97F1-44AE-8B4B-608DEBB206BB}" srcOrd="3" destOrd="0" presId="urn:microsoft.com/office/officeart/2016/7/layout/BasicLinearProcessNumbered"/>
    <dgm:cxn modelId="{796D22E2-0B96-45E5-91AD-FA39344A11F9}" type="presParOf" srcId="{31084582-D227-4FBA-A968-795D2E6F4F4C}" destId="{B813247C-D7E8-4C56-B5E6-196C1FB3E3A2}" srcOrd="3" destOrd="0" presId="urn:microsoft.com/office/officeart/2016/7/layout/BasicLinearProcessNumbered"/>
    <dgm:cxn modelId="{A9C07D36-EF90-48BC-827C-078D85CDC7A0}" type="presParOf" srcId="{31084582-D227-4FBA-A968-795D2E6F4F4C}" destId="{C806735A-5CC5-4252-BEE8-F76D39D261F4}" srcOrd="4" destOrd="0" presId="urn:microsoft.com/office/officeart/2016/7/layout/BasicLinearProcessNumbered"/>
    <dgm:cxn modelId="{C94176A8-1FB0-4854-B2F7-841D4C386EF8}" type="presParOf" srcId="{C806735A-5CC5-4252-BEE8-F76D39D261F4}" destId="{CB6CD865-4562-4284-A26A-900511945665}" srcOrd="0" destOrd="0" presId="urn:microsoft.com/office/officeart/2016/7/layout/BasicLinearProcessNumbered"/>
    <dgm:cxn modelId="{17F64063-3E79-41A5-AE2E-D60552AA1766}" type="presParOf" srcId="{C806735A-5CC5-4252-BEE8-F76D39D261F4}" destId="{572506EC-A4AF-45AB-8345-C73C2E6C16CF}" srcOrd="1" destOrd="0" presId="urn:microsoft.com/office/officeart/2016/7/layout/BasicLinearProcessNumbered"/>
    <dgm:cxn modelId="{BBA4108D-115A-48BB-9F28-78969D005590}" type="presParOf" srcId="{C806735A-5CC5-4252-BEE8-F76D39D261F4}" destId="{6F8E961C-B547-494E-8FC7-CEDED034485F}" srcOrd="2" destOrd="0" presId="urn:microsoft.com/office/officeart/2016/7/layout/BasicLinearProcessNumbered"/>
    <dgm:cxn modelId="{AA659888-BA8A-4784-AC2E-3B70296282B7}" type="presParOf" srcId="{C806735A-5CC5-4252-BEE8-F76D39D261F4}" destId="{948C6620-CA96-4B64-9F33-1ECE7262C1D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BC021-F3E7-4E4A-80BD-6E5E61AF99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52F81B-61DF-43A0-A2D4-FA99C1188F61}">
      <dgm:prSet/>
      <dgm:spPr/>
      <dgm:t>
        <a:bodyPr/>
        <a:lstStyle/>
        <a:p>
          <a:r>
            <a:rPr lang="en-US"/>
            <a:t>COM(Club On MMU)</a:t>
          </a:r>
          <a:r>
            <a:rPr lang="ko-KR"/>
            <a:t>라는 이름이며 영어 단어 그대로 목포해양대에서 만든 동아리 시스템이라는 의미를 가지고 있음</a:t>
          </a:r>
          <a:endParaRPr lang="en-US"/>
        </a:p>
      </dgm:t>
    </dgm:pt>
    <dgm:pt modelId="{C046B6B6-F31B-45F8-84D8-104722F71DBA}" type="parTrans" cxnId="{95572D40-FDA3-4F52-825F-C34F1E471D2D}">
      <dgm:prSet/>
      <dgm:spPr/>
      <dgm:t>
        <a:bodyPr/>
        <a:lstStyle/>
        <a:p>
          <a:endParaRPr lang="en-US"/>
        </a:p>
      </dgm:t>
    </dgm:pt>
    <dgm:pt modelId="{1BB92469-86F4-402A-A3DA-E5F318FE0E74}" type="sibTrans" cxnId="{95572D40-FDA3-4F52-825F-C34F1E471D2D}">
      <dgm:prSet/>
      <dgm:spPr/>
      <dgm:t>
        <a:bodyPr/>
        <a:lstStyle/>
        <a:p>
          <a:endParaRPr lang="en-US"/>
        </a:p>
      </dgm:t>
    </dgm:pt>
    <dgm:pt modelId="{4A83DB31-0826-4D03-B4BC-5A55E9C8B3A1}">
      <dgm:prSet/>
      <dgm:spPr/>
      <dgm:t>
        <a:bodyPr/>
        <a:lstStyle/>
        <a:p>
          <a:r>
            <a:rPr lang="ko-KR"/>
            <a:t>각 대학교에 동아리에 대한 체계적인 시스템이 없기 때문에 이를 만들자고 팀에서 이야기 됨</a:t>
          </a:r>
          <a:endParaRPr lang="en-US"/>
        </a:p>
      </dgm:t>
    </dgm:pt>
    <dgm:pt modelId="{087D0237-38F0-45E8-BBB9-2C9B05385A45}" type="parTrans" cxnId="{DBABA730-3DC0-4C26-BA08-C3F8EBF5B686}">
      <dgm:prSet/>
      <dgm:spPr/>
      <dgm:t>
        <a:bodyPr/>
        <a:lstStyle/>
        <a:p>
          <a:endParaRPr lang="en-US"/>
        </a:p>
      </dgm:t>
    </dgm:pt>
    <dgm:pt modelId="{BA72589B-7BCA-4235-B0F0-65E1B02404FE}" type="sibTrans" cxnId="{DBABA730-3DC0-4C26-BA08-C3F8EBF5B686}">
      <dgm:prSet/>
      <dgm:spPr/>
      <dgm:t>
        <a:bodyPr/>
        <a:lstStyle/>
        <a:p>
          <a:endParaRPr lang="en-US"/>
        </a:p>
      </dgm:t>
    </dgm:pt>
    <dgm:pt modelId="{55EE2640-4911-4D2B-A783-BEA7945B855E}" type="pres">
      <dgm:prSet presAssocID="{08FBC021-F3E7-4E4A-80BD-6E5E61AF995C}" presName="linear" presStyleCnt="0">
        <dgm:presLayoutVars>
          <dgm:animLvl val="lvl"/>
          <dgm:resizeHandles val="exact"/>
        </dgm:presLayoutVars>
      </dgm:prSet>
      <dgm:spPr/>
    </dgm:pt>
    <dgm:pt modelId="{EE619165-3102-4D95-9663-B908F9A56690}" type="pres">
      <dgm:prSet presAssocID="{A452F81B-61DF-43A0-A2D4-FA99C1188F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F9C8E0-953E-4F03-9A86-0A808E1280B2}" type="pres">
      <dgm:prSet presAssocID="{1BB92469-86F4-402A-A3DA-E5F318FE0E74}" presName="spacer" presStyleCnt="0"/>
      <dgm:spPr/>
    </dgm:pt>
    <dgm:pt modelId="{C277999C-CAF6-4600-9010-89BAFC3E6F85}" type="pres">
      <dgm:prSet presAssocID="{4A83DB31-0826-4D03-B4BC-5A55E9C8B3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ABA730-3DC0-4C26-BA08-C3F8EBF5B686}" srcId="{08FBC021-F3E7-4E4A-80BD-6E5E61AF995C}" destId="{4A83DB31-0826-4D03-B4BC-5A55E9C8B3A1}" srcOrd="1" destOrd="0" parTransId="{087D0237-38F0-45E8-BBB9-2C9B05385A45}" sibTransId="{BA72589B-7BCA-4235-B0F0-65E1B02404FE}"/>
    <dgm:cxn modelId="{95572D40-FDA3-4F52-825F-C34F1E471D2D}" srcId="{08FBC021-F3E7-4E4A-80BD-6E5E61AF995C}" destId="{A452F81B-61DF-43A0-A2D4-FA99C1188F61}" srcOrd="0" destOrd="0" parTransId="{C046B6B6-F31B-45F8-84D8-104722F71DBA}" sibTransId="{1BB92469-86F4-402A-A3DA-E5F318FE0E74}"/>
    <dgm:cxn modelId="{1C814E84-4965-446C-A704-1AC9C211447A}" type="presOf" srcId="{08FBC021-F3E7-4E4A-80BD-6E5E61AF995C}" destId="{55EE2640-4911-4D2B-A783-BEA7945B855E}" srcOrd="0" destOrd="0" presId="urn:microsoft.com/office/officeart/2005/8/layout/vList2"/>
    <dgm:cxn modelId="{BCCAF99D-1CDE-4705-8CFD-755A56023EA6}" type="presOf" srcId="{4A83DB31-0826-4D03-B4BC-5A55E9C8B3A1}" destId="{C277999C-CAF6-4600-9010-89BAFC3E6F85}" srcOrd="0" destOrd="0" presId="urn:microsoft.com/office/officeart/2005/8/layout/vList2"/>
    <dgm:cxn modelId="{47F606D9-B0A1-4A64-93D1-69E2F6A3BA62}" type="presOf" srcId="{A452F81B-61DF-43A0-A2D4-FA99C1188F61}" destId="{EE619165-3102-4D95-9663-B908F9A56690}" srcOrd="0" destOrd="0" presId="urn:microsoft.com/office/officeart/2005/8/layout/vList2"/>
    <dgm:cxn modelId="{10008823-6906-4C34-9D58-CFD416BDF0C3}" type="presParOf" srcId="{55EE2640-4911-4D2B-A783-BEA7945B855E}" destId="{EE619165-3102-4D95-9663-B908F9A56690}" srcOrd="0" destOrd="0" presId="urn:microsoft.com/office/officeart/2005/8/layout/vList2"/>
    <dgm:cxn modelId="{7A72E2E0-8110-42C7-9242-F36C33C1E31E}" type="presParOf" srcId="{55EE2640-4911-4D2B-A783-BEA7945B855E}" destId="{A9F9C8E0-953E-4F03-9A86-0A808E1280B2}" srcOrd="1" destOrd="0" presId="urn:microsoft.com/office/officeart/2005/8/layout/vList2"/>
    <dgm:cxn modelId="{33E73D9E-B121-419F-B1E1-86D525EF1945}" type="presParOf" srcId="{55EE2640-4911-4D2B-A783-BEA7945B855E}" destId="{C277999C-CAF6-4600-9010-89BAFC3E6F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49B795-E321-49DB-A645-7E7BB258B07B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B307A6C-B134-47E0-BD41-DF89F2B2DEBB}">
      <dgm:prSet/>
      <dgm:spPr/>
      <dgm:t>
        <a:bodyPr/>
        <a:lstStyle/>
        <a:p>
          <a:r>
            <a:rPr lang="ko-KR" dirty="0"/>
            <a:t>사용자가 로그인을 한 상태에서 동아리 개설 및 가입 신청을 누르면 서버에서 해당 사용자의 상태를 데이터 베이스에 저장한다</a:t>
          </a:r>
          <a:r>
            <a:rPr lang="en-US" dirty="0"/>
            <a:t>.</a:t>
          </a:r>
        </a:p>
      </dgm:t>
    </dgm:pt>
    <dgm:pt modelId="{FE101C25-DC5A-4DCD-B1F2-DBB0743C9488}" type="parTrans" cxnId="{60464FC4-E1FC-4205-B3F6-F631A84AFC16}">
      <dgm:prSet/>
      <dgm:spPr/>
      <dgm:t>
        <a:bodyPr/>
        <a:lstStyle/>
        <a:p>
          <a:endParaRPr lang="en-US"/>
        </a:p>
      </dgm:t>
    </dgm:pt>
    <dgm:pt modelId="{250F2A79-3FF0-4183-BDBC-B779F816F19F}" type="sibTrans" cxnId="{60464FC4-E1FC-4205-B3F6-F631A84AFC16}">
      <dgm:prSet/>
      <dgm:spPr/>
      <dgm:t>
        <a:bodyPr/>
        <a:lstStyle/>
        <a:p>
          <a:endParaRPr lang="en-US"/>
        </a:p>
      </dgm:t>
    </dgm:pt>
    <dgm:pt modelId="{7FF7F37F-E7AB-4697-8EED-6BA8EDF44CE4}" type="pres">
      <dgm:prSet presAssocID="{E049B795-E321-49DB-A645-7E7BB258B07B}" presName="diagram" presStyleCnt="0">
        <dgm:presLayoutVars>
          <dgm:dir/>
          <dgm:resizeHandles val="exact"/>
        </dgm:presLayoutVars>
      </dgm:prSet>
      <dgm:spPr/>
    </dgm:pt>
    <dgm:pt modelId="{CD8657AA-149B-470C-B229-9FE222A117C5}" type="pres">
      <dgm:prSet presAssocID="{3B307A6C-B134-47E0-BD41-DF89F2B2DEBB}" presName="node" presStyleLbl="node1" presStyleIdx="0" presStyleCnt="1">
        <dgm:presLayoutVars>
          <dgm:bulletEnabled val="1"/>
        </dgm:presLayoutVars>
      </dgm:prSet>
      <dgm:spPr/>
    </dgm:pt>
  </dgm:ptLst>
  <dgm:cxnLst>
    <dgm:cxn modelId="{FB6FB975-CF05-4143-BACA-D7F1E62CA7D1}" type="presOf" srcId="{3B307A6C-B134-47E0-BD41-DF89F2B2DEBB}" destId="{CD8657AA-149B-470C-B229-9FE222A117C5}" srcOrd="0" destOrd="0" presId="urn:microsoft.com/office/officeart/2005/8/layout/default"/>
    <dgm:cxn modelId="{759984AC-07F0-40B4-A843-24FEA0D5DBF6}" type="presOf" srcId="{E049B795-E321-49DB-A645-7E7BB258B07B}" destId="{7FF7F37F-E7AB-4697-8EED-6BA8EDF44CE4}" srcOrd="0" destOrd="0" presId="urn:microsoft.com/office/officeart/2005/8/layout/default"/>
    <dgm:cxn modelId="{60464FC4-E1FC-4205-B3F6-F631A84AFC16}" srcId="{E049B795-E321-49DB-A645-7E7BB258B07B}" destId="{3B307A6C-B134-47E0-BD41-DF89F2B2DEBB}" srcOrd="0" destOrd="0" parTransId="{FE101C25-DC5A-4DCD-B1F2-DBB0743C9488}" sibTransId="{250F2A79-3FF0-4183-BDBC-B779F816F19F}"/>
    <dgm:cxn modelId="{AAAD103A-8168-4368-9443-E203605D4F2B}" type="presParOf" srcId="{7FF7F37F-E7AB-4697-8EED-6BA8EDF44CE4}" destId="{CD8657AA-149B-470C-B229-9FE222A117C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9B795-E321-49DB-A645-7E7BB258B07B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D544AC7-CDCC-48F2-B130-6C0070516FAA}">
      <dgm:prSet/>
      <dgm:spPr/>
      <dgm:t>
        <a:bodyPr/>
        <a:lstStyle/>
        <a:p>
          <a:r>
            <a:rPr lang="ko-KR" dirty="0" err="1"/>
            <a:t>업로드된</a:t>
          </a:r>
          <a:r>
            <a:rPr lang="ko-KR" dirty="0"/>
            <a:t> 파일은 해당 사용자의 아이디의 이름으로 폴더가 생성되며 각각 개설</a:t>
          </a:r>
          <a:r>
            <a:rPr lang="en-US" dirty="0"/>
            <a:t>, </a:t>
          </a:r>
          <a:r>
            <a:rPr lang="ko-KR" dirty="0"/>
            <a:t>가입으로 저장되게 된다</a:t>
          </a:r>
          <a:r>
            <a:rPr lang="en-US" dirty="0"/>
            <a:t>.</a:t>
          </a:r>
        </a:p>
      </dgm:t>
    </dgm:pt>
    <dgm:pt modelId="{5D7BFA34-E711-45C8-A333-71213CD8A1A2}" type="sibTrans" cxnId="{1F550829-AB12-4041-84A5-22A7DBA9EEE0}">
      <dgm:prSet/>
      <dgm:spPr/>
      <dgm:t>
        <a:bodyPr/>
        <a:lstStyle/>
        <a:p>
          <a:endParaRPr lang="en-US"/>
        </a:p>
      </dgm:t>
    </dgm:pt>
    <dgm:pt modelId="{036B059D-88F1-4F79-B6CE-D6331EA75372}" type="parTrans" cxnId="{1F550829-AB12-4041-84A5-22A7DBA9EEE0}">
      <dgm:prSet/>
      <dgm:spPr/>
      <dgm:t>
        <a:bodyPr/>
        <a:lstStyle/>
        <a:p>
          <a:endParaRPr lang="en-US"/>
        </a:p>
      </dgm:t>
    </dgm:pt>
    <dgm:pt modelId="{7FF7F37F-E7AB-4697-8EED-6BA8EDF44CE4}" type="pres">
      <dgm:prSet presAssocID="{E049B795-E321-49DB-A645-7E7BB258B07B}" presName="diagram" presStyleCnt="0">
        <dgm:presLayoutVars>
          <dgm:dir/>
          <dgm:resizeHandles val="exact"/>
        </dgm:presLayoutVars>
      </dgm:prSet>
      <dgm:spPr/>
    </dgm:pt>
    <dgm:pt modelId="{01D72636-8CC2-4ACA-A34B-2700A59AADE1}" type="pres">
      <dgm:prSet presAssocID="{BD544AC7-CDCC-48F2-B130-6C0070516FAA}" presName="node" presStyleLbl="node1" presStyleIdx="0" presStyleCnt="1">
        <dgm:presLayoutVars>
          <dgm:bulletEnabled val="1"/>
        </dgm:presLayoutVars>
      </dgm:prSet>
      <dgm:spPr/>
    </dgm:pt>
  </dgm:ptLst>
  <dgm:cxnLst>
    <dgm:cxn modelId="{B8C67601-93BB-4D45-BE89-15AE69F4960C}" type="presOf" srcId="{BD544AC7-CDCC-48F2-B130-6C0070516FAA}" destId="{01D72636-8CC2-4ACA-A34B-2700A59AADE1}" srcOrd="0" destOrd="0" presId="urn:microsoft.com/office/officeart/2005/8/layout/default"/>
    <dgm:cxn modelId="{1F550829-AB12-4041-84A5-22A7DBA9EEE0}" srcId="{E049B795-E321-49DB-A645-7E7BB258B07B}" destId="{BD544AC7-CDCC-48F2-B130-6C0070516FAA}" srcOrd="0" destOrd="0" parTransId="{036B059D-88F1-4F79-B6CE-D6331EA75372}" sibTransId="{5D7BFA34-E711-45C8-A333-71213CD8A1A2}"/>
    <dgm:cxn modelId="{759984AC-07F0-40B4-A843-24FEA0D5DBF6}" type="presOf" srcId="{E049B795-E321-49DB-A645-7E7BB258B07B}" destId="{7FF7F37F-E7AB-4697-8EED-6BA8EDF44CE4}" srcOrd="0" destOrd="0" presId="urn:microsoft.com/office/officeart/2005/8/layout/default"/>
    <dgm:cxn modelId="{F2108211-9ECF-45A5-A08A-E2187476FC00}" type="presParOf" srcId="{7FF7F37F-E7AB-4697-8EED-6BA8EDF44CE4}" destId="{01D72636-8CC2-4ACA-A34B-2700A59AADE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54C105-02A4-4B07-8078-F91D1D4B68A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FC8A92-395B-403C-AABD-C4011105BFEB}">
      <dgm:prSet/>
      <dgm:spPr/>
      <dgm:t>
        <a:bodyPr/>
        <a:lstStyle/>
        <a:p>
          <a:r>
            <a:rPr lang="en-US" dirty="0"/>
            <a:t>Node.js</a:t>
          </a:r>
          <a:r>
            <a:rPr lang="ko-KR" dirty="0"/>
            <a:t>를 배우지 않아서 해당 내용을 배운 결과 방대한 양의 내용 때문에 </a:t>
          </a:r>
          <a:r>
            <a:rPr lang="en-US" dirty="0"/>
            <a:t>python3</a:t>
          </a:r>
          <a:r>
            <a:rPr lang="ko-KR" dirty="0"/>
            <a:t>의 </a:t>
          </a:r>
          <a:r>
            <a:rPr lang="en-US" dirty="0" err="1"/>
            <a:t>Streamlit</a:t>
          </a:r>
          <a:r>
            <a:rPr lang="ko-KR" dirty="0"/>
            <a:t>으로 바꾸게 </a:t>
          </a:r>
          <a:r>
            <a:rPr lang="ko-KR" altLang="en-US" dirty="0"/>
            <a:t>됨</a:t>
          </a:r>
          <a:endParaRPr lang="en-US" dirty="0"/>
        </a:p>
      </dgm:t>
    </dgm:pt>
    <dgm:pt modelId="{C989EAFF-8166-4377-930D-3FC9C2D31145}" type="parTrans" cxnId="{75E957EC-E450-4DDF-8B2E-461ED59FC2D5}">
      <dgm:prSet/>
      <dgm:spPr/>
      <dgm:t>
        <a:bodyPr/>
        <a:lstStyle/>
        <a:p>
          <a:endParaRPr lang="en-US"/>
        </a:p>
      </dgm:t>
    </dgm:pt>
    <dgm:pt modelId="{E6E40727-B6AF-43F7-B719-15A216DC5DF7}" type="sibTrans" cxnId="{75E957EC-E450-4DDF-8B2E-461ED59FC2D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69FA9B5-2C0E-4B3E-BE01-CC9709E62B65}">
      <dgm:prSet custT="1"/>
      <dgm:spPr/>
      <dgm:t>
        <a:bodyPr/>
        <a:lstStyle/>
        <a:p>
          <a:r>
            <a:rPr lang="ko-KR" sz="2400" dirty="0"/>
            <a:t>팀원들의 매우 낮은 참여도</a:t>
          </a:r>
          <a:endParaRPr lang="en-US" sz="2400" dirty="0"/>
        </a:p>
      </dgm:t>
    </dgm:pt>
    <dgm:pt modelId="{0DB6ED4B-6B80-4E57-8B6A-5775B8DEF6F3}" type="parTrans" cxnId="{FC0A4B65-C4DB-41B3-A556-C6398B87A780}">
      <dgm:prSet/>
      <dgm:spPr/>
      <dgm:t>
        <a:bodyPr/>
        <a:lstStyle/>
        <a:p>
          <a:endParaRPr lang="en-US"/>
        </a:p>
      </dgm:t>
    </dgm:pt>
    <dgm:pt modelId="{5B8B752F-7290-46AA-9FC3-0A4E7445258A}" type="sibTrans" cxnId="{FC0A4B65-C4DB-41B3-A556-C6398B87A78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CDE1364-BBE2-4A1B-BCAC-5D7A84F163DB}">
      <dgm:prSet custT="1"/>
      <dgm:spPr/>
      <dgm:t>
        <a:bodyPr/>
        <a:lstStyle/>
        <a:p>
          <a:r>
            <a:rPr lang="ko-KR" sz="2400" dirty="0" err="1"/>
            <a:t>한명의</a:t>
          </a:r>
          <a:r>
            <a:rPr lang="ko-KR" sz="2400" dirty="0"/>
            <a:t> 프로그래머 </a:t>
          </a:r>
          <a:r>
            <a:rPr lang="en-US" sz="2400" dirty="0"/>
            <a:t>vs 30</a:t>
          </a:r>
          <a:r>
            <a:rPr lang="ko-KR" sz="2400" dirty="0"/>
            <a:t>개의 요구사항</a:t>
          </a:r>
          <a:endParaRPr lang="en-US" sz="2400" dirty="0"/>
        </a:p>
      </dgm:t>
    </dgm:pt>
    <dgm:pt modelId="{59882A0B-D91F-4805-945E-9C54397103BE}" type="parTrans" cxnId="{60229250-2CD6-4CE0-9917-BE9FA5B80027}">
      <dgm:prSet/>
      <dgm:spPr/>
      <dgm:t>
        <a:bodyPr/>
        <a:lstStyle/>
        <a:p>
          <a:endParaRPr lang="en-US"/>
        </a:p>
      </dgm:t>
    </dgm:pt>
    <dgm:pt modelId="{65DB8493-7713-434B-935B-07A6AAF6A5B3}" type="sibTrans" cxnId="{60229250-2CD6-4CE0-9917-BE9FA5B8002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5A0E2EC-8338-4EE9-B89A-5DF118CAA4EE}" type="pres">
      <dgm:prSet presAssocID="{AA54C105-02A4-4B07-8078-F91D1D4B68AB}" presName="Name0" presStyleCnt="0">
        <dgm:presLayoutVars>
          <dgm:animLvl val="lvl"/>
          <dgm:resizeHandles val="exact"/>
        </dgm:presLayoutVars>
      </dgm:prSet>
      <dgm:spPr/>
    </dgm:pt>
    <dgm:pt modelId="{84C1F413-79DC-4925-B9EA-1CE3F9D369F5}" type="pres">
      <dgm:prSet presAssocID="{C8FC8A92-395B-403C-AABD-C4011105BFEB}" presName="compositeNode" presStyleCnt="0">
        <dgm:presLayoutVars>
          <dgm:bulletEnabled val="1"/>
        </dgm:presLayoutVars>
      </dgm:prSet>
      <dgm:spPr/>
    </dgm:pt>
    <dgm:pt modelId="{3CAC6142-0823-4118-9EDC-C92ED603B5EB}" type="pres">
      <dgm:prSet presAssocID="{C8FC8A92-395B-403C-AABD-C4011105BFEB}" presName="bgRect" presStyleLbl="alignNode1" presStyleIdx="0" presStyleCnt="3"/>
      <dgm:spPr/>
    </dgm:pt>
    <dgm:pt modelId="{969BA93B-0466-4741-885C-2C5C262A7682}" type="pres">
      <dgm:prSet presAssocID="{E6E40727-B6AF-43F7-B719-15A216DC5DF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8CBA8AC-E0D1-4BA5-8A31-3BFC04376860}" type="pres">
      <dgm:prSet presAssocID="{C8FC8A92-395B-403C-AABD-C4011105BFEB}" presName="nodeRect" presStyleLbl="alignNode1" presStyleIdx="0" presStyleCnt="3">
        <dgm:presLayoutVars>
          <dgm:bulletEnabled val="1"/>
        </dgm:presLayoutVars>
      </dgm:prSet>
      <dgm:spPr/>
    </dgm:pt>
    <dgm:pt modelId="{AF719ADC-ED75-4147-A76B-AB9BF85FAA61}" type="pres">
      <dgm:prSet presAssocID="{E6E40727-B6AF-43F7-B719-15A216DC5DF7}" presName="sibTrans" presStyleCnt="0"/>
      <dgm:spPr/>
    </dgm:pt>
    <dgm:pt modelId="{483BC1DF-C430-4DD8-8532-85B170F1FDAB}" type="pres">
      <dgm:prSet presAssocID="{469FA9B5-2C0E-4B3E-BE01-CC9709E62B65}" presName="compositeNode" presStyleCnt="0">
        <dgm:presLayoutVars>
          <dgm:bulletEnabled val="1"/>
        </dgm:presLayoutVars>
      </dgm:prSet>
      <dgm:spPr/>
    </dgm:pt>
    <dgm:pt modelId="{30D14CA0-619C-4BCD-A398-4299F835D6DC}" type="pres">
      <dgm:prSet presAssocID="{469FA9B5-2C0E-4B3E-BE01-CC9709E62B65}" presName="bgRect" presStyleLbl="alignNode1" presStyleIdx="1" presStyleCnt="3"/>
      <dgm:spPr/>
    </dgm:pt>
    <dgm:pt modelId="{4419F3BF-66B0-4814-B972-4604C0CD63CA}" type="pres">
      <dgm:prSet presAssocID="{5B8B752F-7290-46AA-9FC3-0A4E7445258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42F9006-1F5C-4B45-98B3-B92CD6F186CD}" type="pres">
      <dgm:prSet presAssocID="{469FA9B5-2C0E-4B3E-BE01-CC9709E62B65}" presName="nodeRect" presStyleLbl="alignNode1" presStyleIdx="1" presStyleCnt="3">
        <dgm:presLayoutVars>
          <dgm:bulletEnabled val="1"/>
        </dgm:presLayoutVars>
      </dgm:prSet>
      <dgm:spPr/>
    </dgm:pt>
    <dgm:pt modelId="{9AD0FF54-26AC-413E-A84B-B14A4F0966A5}" type="pres">
      <dgm:prSet presAssocID="{5B8B752F-7290-46AA-9FC3-0A4E7445258A}" presName="sibTrans" presStyleCnt="0"/>
      <dgm:spPr/>
    </dgm:pt>
    <dgm:pt modelId="{9E78D90F-B092-4AB2-8471-172B1C804877}" type="pres">
      <dgm:prSet presAssocID="{5CDE1364-BBE2-4A1B-BCAC-5D7A84F163DB}" presName="compositeNode" presStyleCnt="0">
        <dgm:presLayoutVars>
          <dgm:bulletEnabled val="1"/>
        </dgm:presLayoutVars>
      </dgm:prSet>
      <dgm:spPr/>
    </dgm:pt>
    <dgm:pt modelId="{44F228D5-3B16-4FAB-ABE4-F18AABEB1A7E}" type="pres">
      <dgm:prSet presAssocID="{5CDE1364-BBE2-4A1B-BCAC-5D7A84F163DB}" presName="bgRect" presStyleLbl="alignNode1" presStyleIdx="2" presStyleCnt="3"/>
      <dgm:spPr/>
    </dgm:pt>
    <dgm:pt modelId="{BC593D19-BF34-4662-B36C-1C1EA7BBDF10}" type="pres">
      <dgm:prSet presAssocID="{65DB8493-7713-434B-935B-07A6AAF6A5B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BFD51FC-F6FB-4ABB-9A04-031E99EF9BA3}" type="pres">
      <dgm:prSet presAssocID="{5CDE1364-BBE2-4A1B-BCAC-5D7A84F163D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CB1F32A-E251-4DC9-A7BF-789D9F8F11AE}" type="presOf" srcId="{5CDE1364-BBE2-4A1B-BCAC-5D7A84F163DB}" destId="{0BFD51FC-F6FB-4ABB-9A04-031E99EF9BA3}" srcOrd="1" destOrd="0" presId="urn:microsoft.com/office/officeart/2016/7/layout/LinearBlockProcessNumbered"/>
    <dgm:cxn modelId="{2CE3A935-B737-4C41-986F-16CE5DB5850A}" type="presOf" srcId="{AA54C105-02A4-4B07-8078-F91D1D4B68AB}" destId="{25A0E2EC-8338-4EE9-B89A-5DF118CAA4EE}" srcOrd="0" destOrd="0" presId="urn:microsoft.com/office/officeart/2016/7/layout/LinearBlockProcessNumbered"/>
    <dgm:cxn modelId="{FC0A4B65-C4DB-41B3-A556-C6398B87A780}" srcId="{AA54C105-02A4-4B07-8078-F91D1D4B68AB}" destId="{469FA9B5-2C0E-4B3E-BE01-CC9709E62B65}" srcOrd="1" destOrd="0" parTransId="{0DB6ED4B-6B80-4E57-8B6A-5775B8DEF6F3}" sibTransId="{5B8B752F-7290-46AA-9FC3-0A4E7445258A}"/>
    <dgm:cxn modelId="{168EDA65-DE54-465E-8FAC-9A29EC9E16A0}" type="presOf" srcId="{C8FC8A92-395B-403C-AABD-C4011105BFEB}" destId="{08CBA8AC-E0D1-4BA5-8A31-3BFC04376860}" srcOrd="1" destOrd="0" presId="urn:microsoft.com/office/officeart/2016/7/layout/LinearBlockProcessNumbered"/>
    <dgm:cxn modelId="{60229250-2CD6-4CE0-9917-BE9FA5B80027}" srcId="{AA54C105-02A4-4B07-8078-F91D1D4B68AB}" destId="{5CDE1364-BBE2-4A1B-BCAC-5D7A84F163DB}" srcOrd="2" destOrd="0" parTransId="{59882A0B-D91F-4805-945E-9C54397103BE}" sibTransId="{65DB8493-7713-434B-935B-07A6AAF6A5B3}"/>
    <dgm:cxn modelId="{E674FE79-400A-42D8-99BE-2D2946681854}" type="presOf" srcId="{5B8B752F-7290-46AA-9FC3-0A4E7445258A}" destId="{4419F3BF-66B0-4814-B972-4604C0CD63CA}" srcOrd="0" destOrd="0" presId="urn:microsoft.com/office/officeart/2016/7/layout/LinearBlockProcessNumbered"/>
    <dgm:cxn modelId="{741CC98A-CE5F-4697-9306-D7E200F3BAC1}" type="presOf" srcId="{E6E40727-B6AF-43F7-B719-15A216DC5DF7}" destId="{969BA93B-0466-4741-885C-2C5C262A7682}" srcOrd="0" destOrd="0" presId="urn:microsoft.com/office/officeart/2016/7/layout/LinearBlockProcessNumbered"/>
    <dgm:cxn modelId="{E6931CB1-9D4B-4A2A-9C77-043101B2A9CA}" type="presOf" srcId="{469FA9B5-2C0E-4B3E-BE01-CC9709E62B65}" destId="{F42F9006-1F5C-4B45-98B3-B92CD6F186CD}" srcOrd="1" destOrd="0" presId="urn:microsoft.com/office/officeart/2016/7/layout/LinearBlockProcessNumbered"/>
    <dgm:cxn modelId="{BF1CD5C5-0A91-42E8-A09F-3C916EB7B2B8}" type="presOf" srcId="{C8FC8A92-395B-403C-AABD-C4011105BFEB}" destId="{3CAC6142-0823-4118-9EDC-C92ED603B5EB}" srcOrd="0" destOrd="0" presId="urn:microsoft.com/office/officeart/2016/7/layout/LinearBlockProcessNumbered"/>
    <dgm:cxn modelId="{694101E3-3588-4C4E-AF75-F7293656E31E}" type="presOf" srcId="{5CDE1364-BBE2-4A1B-BCAC-5D7A84F163DB}" destId="{44F228D5-3B16-4FAB-ABE4-F18AABEB1A7E}" srcOrd="0" destOrd="0" presId="urn:microsoft.com/office/officeart/2016/7/layout/LinearBlockProcessNumbered"/>
    <dgm:cxn modelId="{75E957EC-E450-4DDF-8B2E-461ED59FC2D5}" srcId="{AA54C105-02A4-4B07-8078-F91D1D4B68AB}" destId="{C8FC8A92-395B-403C-AABD-C4011105BFEB}" srcOrd="0" destOrd="0" parTransId="{C989EAFF-8166-4377-930D-3FC9C2D31145}" sibTransId="{E6E40727-B6AF-43F7-B719-15A216DC5DF7}"/>
    <dgm:cxn modelId="{C5DB3EF4-66A4-45B6-8A14-86CB450CB290}" type="presOf" srcId="{65DB8493-7713-434B-935B-07A6AAF6A5B3}" destId="{BC593D19-BF34-4662-B36C-1C1EA7BBDF10}" srcOrd="0" destOrd="0" presId="urn:microsoft.com/office/officeart/2016/7/layout/LinearBlockProcessNumbered"/>
    <dgm:cxn modelId="{7F52FFFC-7E00-4173-8829-AE735DFDA9C9}" type="presOf" srcId="{469FA9B5-2C0E-4B3E-BE01-CC9709E62B65}" destId="{30D14CA0-619C-4BCD-A398-4299F835D6DC}" srcOrd="0" destOrd="0" presId="urn:microsoft.com/office/officeart/2016/7/layout/LinearBlockProcessNumbered"/>
    <dgm:cxn modelId="{57FBBA36-52A1-4FC2-8670-C8A2392E615F}" type="presParOf" srcId="{25A0E2EC-8338-4EE9-B89A-5DF118CAA4EE}" destId="{84C1F413-79DC-4925-B9EA-1CE3F9D369F5}" srcOrd="0" destOrd="0" presId="urn:microsoft.com/office/officeart/2016/7/layout/LinearBlockProcessNumbered"/>
    <dgm:cxn modelId="{A4A9E9E3-6D60-4CCA-826C-BC30DD202C08}" type="presParOf" srcId="{84C1F413-79DC-4925-B9EA-1CE3F9D369F5}" destId="{3CAC6142-0823-4118-9EDC-C92ED603B5EB}" srcOrd="0" destOrd="0" presId="urn:microsoft.com/office/officeart/2016/7/layout/LinearBlockProcessNumbered"/>
    <dgm:cxn modelId="{2F59A449-1775-4BA2-823F-CCA70F446394}" type="presParOf" srcId="{84C1F413-79DC-4925-B9EA-1CE3F9D369F5}" destId="{969BA93B-0466-4741-885C-2C5C262A7682}" srcOrd="1" destOrd="0" presId="urn:microsoft.com/office/officeart/2016/7/layout/LinearBlockProcessNumbered"/>
    <dgm:cxn modelId="{7E0F7C55-2D8B-4262-8280-C061F625D27E}" type="presParOf" srcId="{84C1F413-79DC-4925-B9EA-1CE3F9D369F5}" destId="{08CBA8AC-E0D1-4BA5-8A31-3BFC04376860}" srcOrd="2" destOrd="0" presId="urn:microsoft.com/office/officeart/2016/7/layout/LinearBlockProcessNumbered"/>
    <dgm:cxn modelId="{2E5EC1C9-79A1-4266-A23A-98B2478840F2}" type="presParOf" srcId="{25A0E2EC-8338-4EE9-B89A-5DF118CAA4EE}" destId="{AF719ADC-ED75-4147-A76B-AB9BF85FAA61}" srcOrd="1" destOrd="0" presId="urn:microsoft.com/office/officeart/2016/7/layout/LinearBlockProcessNumbered"/>
    <dgm:cxn modelId="{5C52EA40-B0E6-4901-B299-A2FBC747E591}" type="presParOf" srcId="{25A0E2EC-8338-4EE9-B89A-5DF118CAA4EE}" destId="{483BC1DF-C430-4DD8-8532-85B170F1FDAB}" srcOrd="2" destOrd="0" presId="urn:microsoft.com/office/officeart/2016/7/layout/LinearBlockProcessNumbered"/>
    <dgm:cxn modelId="{FA65881E-0561-470D-831A-89203B7BD5B6}" type="presParOf" srcId="{483BC1DF-C430-4DD8-8532-85B170F1FDAB}" destId="{30D14CA0-619C-4BCD-A398-4299F835D6DC}" srcOrd="0" destOrd="0" presId="urn:microsoft.com/office/officeart/2016/7/layout/LinearBlockProcessNumbered"/>
    <dgm:cxn modelId="{51CFC228-0F7F-40BB-9103-4F17B2A9794F}" type="presParOf" srcId="{483BC1DF-C430-4DD8-8532-85B170F1FDAB}" destId="{4419F3BF-66B0-4814-B972-4604C0CD63CA}" srcOrd="1" destOrd="0" presId="urn:microsoft.com/office/officeart/2016/7/layout/LinearBlockProcessNumbered"/>
    <dgm:cxn modelId="{C640ACFF-9DC8-44D0-8A0F-EE42D6E7D146}" type="presParOf" srcId="{483BC1DF-C430-4DD8-8532-85B170F1FDAB}" destId="{F42F9006-1F5C-4B45-98B3-B92CD6F186CD}" srcOrd="2" destOrd="0" presId="urn:microsoft.com/office/officeart/2016/7/layout/LinearBlockProcessNumbered"/>
    <dgm:cxn modelId="{AC3D33DD-91AB-48E5-A6FE-27C71A00BDDD}" type="presParOf" srcId="{25A0E2EC-8338-4EE9-B89A-5DF118CAA4EE}" destId="{9AD0FF54-26AC-413E-A84B-B14A4F0966A5}" srcOrd="3" destOrd="0" presId="urn:microsoft.com/office/officeart/2016/7/layout/LinearBlockProcessNumbered"/>
    <dgm:cxn modelId="{39990B30-C00D-465C-B1F7-91C8910536C9}" type="presParOf" srcId="{25A0E2EC-8338-4EE9-B89A-5DF118CAA4EE}" destId="{9E78D90F-B092-4AB2-8471-172B1C804877}" srcOrd="4" destOrd="0" presId="urn:microsoft.com/office/officeart/2016/7/layout/LinearBlockProcessNumbered"/>
    <dgm:cxn modelId="{1BD5576E-EBD2-4A63-9BB0-7D343D7D078F}" type="presParOf" srcId="{9E78D90F-B092-4AB2-8471-172B1C804877}" destId="{44F228D5-3B16-4FAB-ABE4-F18AABEB1A7E}" srcOrd="0" destOrd="0" presId="urn:microsoft.com/office/officeart/2016/7/layout/LinearBlockProcessNumbered"/>
    <dgm:cxn modelId="{52DA068E-B0A9-4CD6-B2BE-E40A8508467F}" type="presParOf" srcId="{9E78D90F-B092-4AB2-8471-172B1C804877}" destId="{BC593D19-BF34-4662-B36C-1C1EA7BBDF10}" srcOrd="1" destOrd="0" presId="urn:microsoft.com/office/officeart/2016/7/layout/LinearBlockProcessNumbered"/>
    <dgm:cxn modelId="{436249AF-EAC6-4901-BAD0-FF63DE00E8E5}" type="presParOf" srcId="{9E78D90F-B092-4AB2-8471-172B1C804877}" destId="{0BFD51FC-F6FB-4ABB-9A04-031E99EF9B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6A53E-27CA-40AE-8887-FC239C83D8A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4854C9-9AD5-4C1B-9206-A063CDD2A636}">
      <dgm:prSet/>
      <dgm:spPr/>
      <dgm:t>
        <a:bodyPr/>
        <a:lstStyle/>
        <a:p>
          <a:r>
            <a:rPr lang="ko-KR"/>
            <a:t>여러 요구사항의 미구현</a:t>
          </a:r>
          <a:endParaRPr lang="en-US"/>
        </a:p>
      </dgm:t>
    </dgm:pt>
    <dgm:pt modelId="{CF000687-8611-4BFC-9BC4-7B8C3443145E}" type="parTrans" cxnId="{C73D2E88-6AAB-4680-A51D-2D68B9CF39E3}">
      <dgm:prSet/>
      <dgm:spPr/>
      <dgm:t>
        <a:bodyPr/>
        <a:lstStyle/>
        <a:p>
          <a:endParaRPr lang="en-US"/>
        </a:p>
      </dgm:t>
    </dgm:pt>
    <dgm:pt modelId="{3B48A32A-9F20-4947-B3A7-FEA50A05BC1D}" type="sibTrans" cxnId="{C73D2E88-6AAB-4680-A51D-2D68B9CF39E3}">
      <dgm:prSet/>
      <dgm:spPr/>
      <dgm:t>
        <a:bodyPr/>
        <a:lstStyle/>
        <a:p>
          <a:endParaRPr lang="en-US"/>
        </a:p>
      </dgm:t>
    </dgm:pt>
    <dgm:pt modelId="{FC9F2D4F-706D-44FD-8446-2ED8ECB7D06C}">
      <dgm:prSet/>
      <dgm:spPr/>
      <dgm:t>
        <a:bodyPr/>
        <a:lstStyle/>
        <a:p>
          <a:r>
            <a:rPr lang="ko-KR"/>
            <a:t>사이트의 완성도 미흡</a:t>
          </a:r>
          <a:endParaRPr lang="en-US"/>
        </a:p>
      </dgm:t>
    </dgm:pt>
    <dgm:pt modelId="{6F9245F3-CBEA-481F-BAEC-0A8FB6DE9241}" type="parTrans" cxnId="{903EB9C6-8992-40E5-A42F-F21C1E482AF2}">
      <dgm:prSet/>
      <dgm:spPr/>
      <dgm:t>
        <a:bodyPr/>
        <a:lstStyle/>
        <a:p>
          <a:endParaRPr lang="en-US"/>
        </a:p>
      </dgm:t>
    </dgm:pt>
    <dgm:pt modelId="{B46F3369-865F-47B8-923B-3C398A67456B}" type="sibTrans" cxnId="{903EB9C6-8992-40E5-A42F-F21C1E482AF2}">
      <dgm:prSet/>
      <dgm:spPr/>
      <dgm:t>
        <a:bodyPr/>
        <a:lstStyle/>
        <a:p>
          <a:endParaRPr lang="en-US"/>
        </a:p>
      </dgm:t>
    </dgm:pt>
    <dgm:pt modelId="{AEE4018E-7D4D-4182-85F2-1ABDCB7386CB}">
      <dgm:prSet/>
      <dgm:spPr/>
      <dgm:t>
        <a:bodyPr/>
        <a:lstStyle/>
        <a:p>
          <a:r>
            <a:rPr lang="ko-KR" dirty="0"/>
            <a:t>데이터베이스 용량 제한</a:t>
          </a:r>
          <a:endParaRPr lang="en-US" dirty="0"/>
        </a:p>
      </dgm:t>
    </dgm:pt>
    <dgm:pt modelId="{88E9CC9B-608A-4DFB-A527-6867E31B7B14}" type="parTrans" cxnId="{009E5B97-48BF-424B-B0F4-D6BE7BECFB46}">
      <dgm:prSet/>
      <dgm:spPr/>
      <dgm:t>
        <a:bodyPr/>
        <a:lstStyle/>
        <a:p>
          <a:endParaRPr lang="en-US"/>
        </a:p>
      </dgm:t>
    </dgm:pt>
    <dgm:pt modelId="{632C461F-7B41-4AAA-9BD0-138754954F7F}" type="sibTrans" cxnId="{009E5B97-48BF-424B-B0F4-D6BE7BECFB46}">
      <dgm:prSet/>
      <dgm:spPr/>
      <dgm:t>
        <a:bodyPr/>
        <a:lstStyle/>
        <a:p>
          <a:endParaRPr lang="en-US"/>
        </a:p>
      </dgm:t>
    </dgm:pt>
    <dgm:pt modelId="{A6E517E6-8CAB-4281-BCB8-394576215F5D}">
      <dgm:prSet/>
      <dgm:spPr/>
      <dgm:t>
        <a:bodyPr/>
        <a:lstStyle/>
        <a:p>
          <a:r>
            <a:rPr lang="ko-KR" dirty="0"/>
            <a:t>정리되지 않은 코드</a:t>
          </a:r>
          <a:r>
            <a:rPr lang="en-US" altLang="ko-KR" dirty="0"/>
            <a:t> </a:t>
          </a:r>
          <a:r>
            <a:rPr lang="ko-KR" altLang="en-US" dirty="0"/>
            <a:t>및 기타 오류 테스팅</a:t>
          </a:r>
          <a:endParaRPr lang="en-US" dirty="0"/>
        </a:p>
      </dgm:t>
    </dgm:pt>
    <dgm:pt modelId="{8DF585C6-0097-4B33-AC20-085BE1C30B1C}" type="parTrans" cxnId="{673196C9-5DA4-4B76-A017-6D6AA434C694}">
      <dgm:prSet/>
      <dgm:spPr/>
      <dgm:t>
        <a:bodyPr/>
        <a:lstStyle/>
        <a:p>
          <a:endParaRPr lang="en-US"/>
        </a:p>
      </dgm:t>
    </dgm:pt>
    <dgm:pt modelId="{B06E3C8C-B70A-41BF-9547-38BC1965BD55}" type="sibTrans" cxnId="{673196C9-5DA4-4B76-A017-6D6AA434C694}">
      <dgm:prSet/>
      <dgm:spPr/>
      <dgm:t>
        <a:bodyPr/>
        <a:lstStyle/>
        <a:p>
          <a:endParaRPr lang="en-US"/>
        </a:p>
      </dgm:t>
    </dgm:pt>
    <dgm:pt modelId="{2989D4C8-89BB-48BC-B18D-8FAAFEE78602}" type="pres">
      <dgm:prSet presAssocID="{1466A53E-27CA-40AE-8887-FC239C83D8A8}" presName="linear" presStyleCnt="0">
        <dgm:presLayoutVars>
          <dgm:animLvl val="lvl"/>
          <dgm:resizeHandles val="exact"/>
        </dgm:presLayoutVars>
      </dgm:prSet>
      <dgm:spPr/>
    </dgm:pt>
    <dgm:pt modelId="{BF88852F-F842-4B80-94C9-BA2D0A7F1CB2}" type="pres">
      <dgm:prSet presAssocID="{4F4854C9-9AD5-4C1B-9206-A063CDD2A6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558F7D-4D77-42BC-9A96-249DCB90564E}" type="pres">
      <dgm:prSet presAssocID="{3B48A32A-9F20-4947-B3A7-FEA50A05BC1D}" presName="spacer" presStyleCnt="0"/>
      <dgm:spPr/>
    </dgm:pt>
    <dgm:pt modelId="{231D8BB2-35D2-481D-A2A0-559C0CE21F64}" type="pres">
      <dgm:prSet presAssocID="{FC9F2D4F-706D-44FD-8446-2ED8ECB7D0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500B0A-44F6-4746-8AE6-EC3702A44567}" type="pres">
      <dgm:prSet presAssocID="{B46F3369-865F-47B8-923B-3C398A67456B}" presName="spacer" presStyleCnt="0"/>
      <dgm:spPr/>
    </dgm:pt>
    <dgm:pt modelId="{FDBC6A6F-C05D-4C11-B9E4-23E4632A3B6A}" type="pres">
      <dgm:prSet presAssocID="{AEE4018E-7D4D-4182-85F2-1ABDCB7386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D05CD2-2255-424D-BF12-E1D09D79E23C}" type="pres">
      <dgm:prSet presAssocID="{632C461F-7B41-4AAA-9BD0-138754954F7F}" presName="spacer" presStyleCnt="0"/>
      <dgm:spPr/>
    </dgm:pt>
    <dgm:pt modelId="{6B529461-2A24-4CBB-AB9F-C9833DA4CFCA}" type="pres">
      <dgm:prSet presAssocID="{A6E517E6-8CAB-4281-BCB8-394576215F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6B0D0B-93C6-439E-BA3C-60EACE370C4A}" type="presOf" srcId="{FC9F2D4F-706D-44FD-8446-2ED8ECB7D06C}" destId="{231D8BB2-35D2-481D-A2A0-559C0CE21F64}" srcOrd="0" destOrd="0" presId="urn:microsoft.com/office/officeart/2005/8/layout/vList2"/>
    <dgm:cxn modelId="{2CC5404A-16AD-4A0A-8B7B-502820B9EF37}" type="presOf" srcId="{1466A53E-27CA-40AE-8887-FC239C83D8A8}" destId="{2989D4C8-89BB-48BC-B18D-8FAAFEE78602}" srcOrd="0" destOrd="0" presId="urn:microsoft.com/office/officeart/2005/8/layout/vList2"/>
    <dgm:cxn modelId="{26DA8159-E6E9-49A8-AE5A-4992C649FC38}" type="presOf" srcId="{4F4854C9-9AD5-4C1B-9206-A063CDD2A636}" destId="{BF88852F-F842-4B80-94C9-BA2D0A7F1CB2}" srcOrd="0" destOrd="0" presId="urn:microsoft.com/office/officeart/2005/8/layout/vList2"/>
    <dgm:cxn modelId="{C73D2E88-6AAB-4680-A51D-2D68B9CF39E3}" srcId="{1466A53E-27CA-40AE-8887-FC239C83D8A8}" destId="{4F4854C9-9AD5-4C1B-9206-A063CDD2A636}" srcOrd="0" destOrd="0" parTransId="{CF000687-8611-4BFC-9BC4-7B8C3443145E}" sibTransId="{3B48A32A-9F20-4947-B3A7-FEA50A05BC1D}"/>
    <dgm:cxn modelId="{A73FBA91-7834-4487-8B2C-DE38D8A9F463}" type="presOf" srcId="{A6E517E6-8CAB-4281-BCB8-394576215F5D}" destId="{6B529461-2A24-4CBB-AB9F-C9833DA4CFCA}" srcOrd="0" destOrd="0" presId="urn:microsoft.com/office/officeart/2005/8/layout/vList2"/>
    <dgm:cxn modelId="{009E5B97-48BF-424B-B0F4-D6BE7BECFB46}" srcId="{1466A53E-27CA-40AE-8887-FC239C83D8A8}" destId="{AEE4018E-7D4D-4182-85F2-1ABDCB7386CB}" srcOrd="2" destOrd="0" parTransId="{88E9CC9B-608A-4DFB-A527-6867E31B7B14}" sibTransId="{632C461F-7B41-4AAA-9BD0-138754954F7F}"/>
    <dgm:cxn modelId="{903EB9C6-8992-40E5-A42F-F21C1E482AF2}" srcId="{1466A53E-27CA-40AE-8887-FC239C83D8A8}" destId="{FC9F2D4F-706D-44FD-8446-2ED8ECB7D06C}" srcOrd="1" destOrd="0" parTransId="{6F9245F3-CBEA-481F-BAEC-0A8FB6DE9241}" sibTransId="{B46F3369-865F-47B8-923B-3C398A67456B}"/>
    <dgm:cxn modelId="{673196C9-5DA4-4B76-A017-6D6AA434C694}" srcId="{1466A53E-27CA-40AE-8887-FC239C83D8A8}" destId="{A6E517E6-8CAB-4281-BCB8-394576215F5D}" srcOrd="3" destOrd="0" parTransId="{8DF585C6-0097-4B33-AC20-085BE1C30B1C}" sibTransId="{B06E3C8C-B70A-41BF-9547-38BC1965BD55}"/>
    <dgm:cxn modelId="{E48A19DC-D0C7-4FFE-B232-04FF89797F95}" type="presOf" srcId="{AEE4018E-7D4D-4182-85F2-1ABDCB7386CB}" destId="{FDBC6A6F-C05D-4C11-B9E4-23E4632A3B6A}" srcOrd="0" destOrd="0" presId="urn:microsoft.com/office/officeart/2005/8/layout/vList2"/>
    <dgm:cxn modelId="{4BD260F5-E014-4E80-AF10-0FECD705D067}" type="presParOf" srcId="{2989D4C8-89BB-48BC-B18D-8FAAFEE78602}" destId="{BF88852F-F842-4B80-94C9-BA2D0A7F1CB2}" srcOrd="0" destOrd="0" presId="urn:microsoft.com/office/officeart/2005/8/layout/vList2"/>
    <dgm:cxn modelId="{37246B8C-4131-48EC-A49F-BE86F4633E16}" type="presParOf" srcId="{2989D4C8-89BB-48BC-B18D-8FAAFEE78602}" destId="{C0558F7D-4D77-42BC-9A96-249DCB90564E}" srcOrd="1" destOrd="0" presId="urn:microsoft.com/office/officeart/2005/8/layout/vList2"/>
    <dgm:cxn modelId="{1574B49B-0E7E-4F41-B848-39DA859C71DA}" type="presParOf" srcId="{2989D4C8-89BB-48BC-B18D-8FAAFEE78602}" destId="{231D8BB2-35D2-481D-A2A0-559C0CE21F64}" srcOrd="2" destOrd="0" presId="urn:microsoft.com/office/officeart/2005/8/layout/vList2"/>
    <dgm:cxn modelId="{CD9CE40A-5FEE-48EB-B369-17019E26F2E1}" type="presParOf" srcId="{2989D4C8-89BB-48BC-B18D-8FAAFEE78602}" destId="{A8500B0A-44F6-4746-8AE6-EC3702A44567}" srcOrd="3" destOrd="0" presId="urn:microsoft.com/office/officeart/2005/8/layout/vList2"/>
    <dgm:cxn modelId="{800D4DEE-C1E0-4C6C-848E-13FA584D06B4}" type="presParOf" srcId="{2989D4C8-89BB-48BC-B18D-8FAAFEE78602}" destId="{FDBC6A6F-C05D-4C11-B9E4-23E4632A3B6A}" srcOrd="4" destOrd="0" presId="urn:microsoft.com/office/officeart/2005/8/layout/vList2"/>
    <dgm:cxn modelId="{E5EBDFB3-14F2-4711-8EE8-481EAF5C48F1}" type="presParOf" srcId="{2989D4C8-89BB-48BC-B18D-8FAAFEE78602}" destId="{73D05CD2-2255-424D-BF12-E1D09D79E23C}" srcOrd="5" destOrd="0" presId="urn:microsoft.com/office/officeart/2005/8/layout/vList2"/>
    <dgm:cxn modelId="{9B1B09A4-DFB8-45E2-B02D-F9C885F42C39}" type="presParOf" srcId="{2989D4C8-89BB-48BC-B18D-8FAAFEE78602}" destId="{6B529461-2A24-4CBB-AB9F-C9833DA4CF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2ADD6-F240-42EC-9B00-051EABE44D67}">
      <dsp:nvSpPr>
        <dsp:cNvPr id="0" name=""/>
        <dsp:cNvSpPr/>
      </dsp:nvSpPr>
      <dsp:spPr>
        <a:xfrm>
          <a:off x="0" y="0"/>
          <a:ext cx="3286125" cy="37773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처음 목표는 게임이지만</a:t>
          </a:r>
          <a:r>
            <a:rPr lang="en-US" sz="1600" kern="1200"/>
            <a:t>,</a:t>
          </a:r>
          <a:r>
            <a:rPr lang="ko-KR" sz="1600" kern="1200"/>
            <a:t> 이미 동일한 주제가 있어서 다른 것 주제를 결정해야 함</a:t>
          </a:r>
          <a:endParaRPr lang="en-US" sz="1600" kern="1200"/>
        </a:p>
      </dsp:txBody>
      <dsp:txXfrm>
        <a:off x="0" y="1435408"/>
        <a:ext cx="3286125" cy="2266434"/>
      </dsp:txXfrm>
    </dsp:sp>
    <dsp:sp modelId="{1B6BBF60-7D66-4B97-9EBD-08E07711A1E9}">
      <dsp:nvSpPr>
        <dsp:cNvPr id="0" name=""/>
        <dsp:cNvSpPr/>
      </dsp:nvSpPr>
      <dsp:spPr>
        <a:xfrm>
          <a:off x="1076453" y="377739"/>
          <a:ext cx="1133217" cy="11332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50" tIns="12700" rIns="8835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1242409" y="543695"/>
        <a:ext cx="801305" cy="801305"/>
      </dsp:txXfrm>
    </dsp:sp>
    <dsp:sp modelId="{396E89FF-1A56-4E9E-8B5B-0A8C9195F204}">
      <dsp:nvSpPr>
        <dsp:cNvPr id="0" name=""/>
        <dsp:cNvSpPr/>
      </dsp:nvSpPr>
      <dsp:spPr>
        <a:xfrm>
          <a:off x="0" y="3777319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3D6DF-62ED-4F49-A147-04C25DC8960B}">
      <dsp:nvSpPr>
        <dsp:cNvPr id="0" name=""/>
        <dsp:cNvSpPr/>
      </dsp:nvSpPr>
      <dsp:spPr>
        <a:xfrm>
          <a:off x="3614737" y="0"/>
          <a:ext cx="3286125" cy="377739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주제를 탐색하는 도중 동아리에 대한 생각이 문뜩 들어서 팀원들에게 여러가지 아이디어를 이야기하고 최종으로 결정된 주제</a:t>
          </a:r>
          <a:endParaRPr lang="en-US" sz="1600" kern="1200"/>
        </a:p>
      </dsp:txBody>
      <dsp:txXfrm>
        <a:off x="3614737" y="1435408"/>
        <a:ext cx="3286125" cy="2266434"/>
      </dsp:txXfrm>
    </dsp:sp>
    <dsp:sp modelId="{D4CD3F79-8E25-4964-87F7-796609D6779C}">
      <dsp:nvSpPr>
        <dsp:cNvPr id="0" name=""/>
        <dsp:cNvSpPr/>
      </dsp:nvSpPr>
      <dsp:spPr>
        <a:xfrm>
          <a:off x="4691191" y="377739"/>
          <a:ext cx="1133217" cy="11332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50" tIns="12700" rIns="8835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4857147" y="543695"/>
        <a:ext cx="801305" cy="801305"/>
      </dsp:txXfrm>
    </dsp:sp>
    <dsp:sp modelId="{53A5E64E-1641-4A28-ACE3-87D1DC5EBEEE}">
      <dsp:nvSpPr>
        <dsp:cNvPr id="0" name=""/>
        <dsp:cNvSpPr/>
      </dsp:nvSpPr>
      <dsp:spPr>
        <a:xfrm>
          <a:off x="3614737" y="3777319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CD865-4562-4284-A26A-900511945665}">
      <dsp:nvSpPr>
        <dsp:cNvPr id="0" name=""/>
        <dsp:cNvSpPr/>
      </dsp:nvSpPr>
      <dsp:spPr>
        <a:xfrm>
          <a:off x="7229475" y="0"/>
          <a:ext cx="3286125" cy="377739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각자 역할을 분담하고 역할에 대한 준비를 하기로 함</a:t>
          </a:r>
          <a:endParaRPr lang="en-US" sz="1600" kern="1200"/>
        </a:p>
      </dsp:txBody>
      <dsp:txXfrm>
        <a:off x="7229475" y="1435408"/>
        <a:ext cx="3286125" cy="2266434"/>
      </dsp:txXfrm>
    </dsp:sp>
    <dsp:sp modelId="{572506EC-A4AF-45AB-8345-C73C2E6C16CF}">
      <dsp:nvSpPr>
        <dsp:cNvPr id="0" name=""/>
        <dsp:cNvSpPr/>
      </dsp:nvSpPr>
      <dsp:spPr>
        <a:xfrm>
          <a:off x="8305928" y="377739"/>
          <a:ext cx="1133217" cy="11332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350" tIns="12700" rIns="8835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8471884" y="543695"/>
        <a:ext cx="801305" cy="801305"/>
      </dsp:txXfrm>
    </dsp:sp>
    <dsp:sp modelId="{6F8E961C-B547-494E-8FC7-CEDED034485F}">
      <dsp:nvSpPr>
        <dsp:cNvPr id="0" name=""/>
        <dsp:cNvSpPr/>
      </dsp:nvSpPr>
      <dsp:spPr>
        <a:xfrm>
          <a:off x="7229475" y="3777319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19165-3102-4D95-9663-B908F9A56690}">
      <dsp:nvSpPr>
        <dsp:cNvPr id="0" name=""/>
        <dsp:cNvSpPr/>
      </dsp:nvSpPr>
      <dsp:spPr>
        <a:xfrm>
          <a:off x="0" y="5819"/>
          <a:ext cx="5762564" cy="26535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COM(Club On MMU)</a:t>
          </a:r>
          <a:r>
            <a:rPr lang="ko-KR" sz="2700" kern="1200"/>
            <a:t>라는 이름이며 영어 단어 그대로 목포해양대에서 만든 동아리 시스템이라는 의미를 가지고 있음</a:t>
          </a:r>
          <a:endParaRPr lang="en-US" sz="2700" kern="1200"/>
        </a:p>
      </dsp:txBody>
      <dsp:txXfrm>
        <a:off x="129536" y="135355"/>
        <a:ext cx="5503492" cy="2394487"/>
      </dsp:txXfrm>
    </dsp:sp>
    <dsp:sp modelId="{C277999C-CAF6-4600-9010-89BAFC3E6F85}">
      <dsp:nvSpPr>
        <dsp:cNvPr id="0" name=""/>
        <dsp:cNvSpPr/>
      </dsp:nvSpPr>
      <dsp:spPr>
        <a:xfrm>
          <a:off x="0" y="2737139"/>
          <a:ext cx="5762564" cy="2653559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각 대학교에 동아리에 대한 체계적인 시스템이 없기 때문에 이를 만들자고 팀에서 이야기 됨</a:t>
          </a:r>
          <a:endParaRPr lang="en-US" sz="2700" kern="1200"/>
        </a:p>
      </dsp:txBody>
      <dsp:txXfrm>
        <a:off x="129536" y="2866675"/>
        <a:ext cx="5503492" cy="2394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657AA-149B-470C-B229-9FE222A117C5}">
      <dsp:nvSpPr>
        <dsp:cNvPr id="0" name=""/>
        <dsp:cNvSpPr/>
      </dsp:nvSpPr>
      <dsp:spPr>
        <a:xfrm>
          <a:off x="0" y="183879"/>
          <a:ext cx="4009104" cy="2405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사용자가 로그인을 한 상태에서 동아리 개설 및 가입 신청을 누르면 서버에서 해당 사용자의 상태를 데이터 베이스에 저장한다</a:t>
          </a:r>
          <a:r>
            <a:rPr lang="en-US" sz="2200" kern="1200" dirty="0"/>
            <a:t>.</a:t>
          </a:r>
        </a:p>
      </dsp:txBody>
      <dsp:txXfrm>
        <a:off x="0" y="183879"/>
        <a:ext cx="4009104" cy="2405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72636-8CC2-4ACA-A34B-2700A59AADE1}">
      <dsp:nvSpPr>
        <dsp:cNvPr id="0" name=""/>
        <dsp:cNvSpPr/>
      </dsp:nvSpPr>
      <dsp:spPr>
        <a:xfrm>
          <a:off x="0" y="112798"/>
          <a:ext cx="4009104" cy="2405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 err="1"/>
            <a:t>업로드된</a:t>
          </a:r>
          <a:r>
            <a:rPr lang="ko-KR" sz="2300" kern="1200" dirty="0"/>
            <a:t> 파일은 해당 사용자의 아이디의 이름으로 폴더가 생성되며 각각 개설</a:t>
          </a:r>
          <a:r>
            <a:rPr lang="en-US" sz="2300" kern="1200" dirty="0"/>
            <a:t>, </a:t>
          </a:r>
          <a:r>
            <a:rPr lang="ko-KR" sz="2300" kern="1200" dirty="0"/>
            <a:t>가입으로 저장되게 된다</a:t>
          </a:r>
          <a:r>
            <a:rPr lang="en-US" sz="2300" kern="1200" dirty="0"/>
            <a:t>.</a:t>
          </a:r>
        </a:p>
      </dsp:txBody>
      <dsp:txXfrm>
        <a:off x="0" y="112798"/>
        <a:ext cx="4009104" cy="2405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6142-0823-4118-9EDC-C92ED603B5EB}">
      <dsp:nvSpPr>
        <dsp:cNvPr id="0" name=""/>
        <dsp:cNvSpPr/>
      </dsp:nvSpPr>
      <dsp:spPr>
        <a:xfrm>
          <a:off x="821" y="121404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Node.js</a:t>
          </a:r>
          <a:r>
            <a:rPr lang="ko-KR" sz="1900" kern="1200" dirty="0"/>
            <a:t>를 배우지 않아서 해당 내용을 배운 결과 방대한 양의 내용 때문에 </a:t>
          </a:r>
          <a:r>
            <a:rPr lang="en-US" sz="1900" kern="1200" dirty="0"/>
            <a:t>python3</a:t>
          </a:r>
          <a:r>
            <a:rPr lang="ko-KR" sz="1900" kern="1200" dirty="0"/>
            <a:t>의 </a:t>
          </a:r>
          <a:r>
            <a:rPr lang="en-US" sz="1900" kern="1200" dirty="0" err="1"/>
            <a:t>Streamlit</a:t>
          </a:r>
          <a:r>
            <a:rPr lang="ko-KR" sz="1900" kern="1200" dirty="0"/>
            <a:t>으로 바꾸게 </a:t>
          </a:r>
          <a:r>
            <a:rPr lang="ko-KR" altLang="en-US" sz="1900" kern="1200" dirty="0"/>
            <a:t>됨</a:t>
          </a:r>
          <a:endParaRPr lang="en-US" sz="1900" kern="1200" dirty="0"/>
        </a:p>
      </dsp:txBody>
      <dsp:txXfrm>
        <a:off x="821" y="1718460"/>
        <a:ext cx="3327201" cy="2395585"/>
      </dsp:txXfrm>
    </dsp:sp>
    <dsp:sp modelId="{969BA93B-0466-4741-885C-2C5C262A7682}">
      <dsp:nvSpPr>
        <dsp:cNvPr id="0" name=""/>
        <dsp:cNvSpPr/>
      </dsp:nvSpPr>
      <dsp:spPr>
        <a:xfrm>
          <a:off x="821" y="121404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821" y="121404"/>
        <a:ext cx="3327201" cy="1597056"/>
      </dsp:txXfrm>
    </dsp:sp>
    <dsp:sp modelId="{30D14CA0-619C-4BCD-A398-4299F835D6DC}">
      <dsp:nvSpPr>
        <dsp:cNvPr id="0" name=""/>
        <dsp:cNvSpPr/>
      </dsp:nvSpPr>
      <dsp:spPr>
        <a:xfrm>
          <a:off x="3594199" y="121404"/>
          <a:ext cx="3327201" cy="3992641"/>
        </a:xfrm>
        <a:prstGeom prst="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accent2">
              <a:hueOff val="-2968397"/>
              <a:satOff val="0"/>
              <a:lumOff val="-1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팀원들의 매우 낮은 참여도</a:t>
          </a:r>
          <a:endParaRPr lang="en-US" sz="2400" kern="1200" dirty="0"/>
        </a:p>
      </dsp:txBody>
      <dsp:txXfrm>
        <a:off x="3594199" y="1718460"/>
        <a:ext cx="3327201" cy="2395585"/>
      </dsp:txXfrm>
    </dsp:sp>
    <dsp:sp modelId="{4419F3BF-66B0-4814-B972-4604C0CD63CA}">
      <dsp:nvSpPr>
        <dsp:cNvPr id="0" name=""/>
        <dsp:cNvSpPr/>
      </dsp:nvSpPr>
      <dsp:spPr>
        <a:xfrm>
          <a:off x="3594199" y="121404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3594199" y="121404"/>
        <a:ext cx="3327201" cy="1597056"/>
      </dsp:txXfrm>
    </dsp:sp>
    <dsp:sp modelId="{44F228D5-3B16-4FAB-ABE4-F18AABEB1A7E}">
      <dsp:nvSpPr>
        <dsp:cNvPr id="0" name=""/>
        <dsp:cNvSpPr/>
      </dsp:nvSpPr>
      <dsp:spPr>
        <a:xfrm>
          <a:off x="7187576" y="121404"/>
          <a:ext cx="3327201" cy="3992641"/>
        </a:xfrm>
        <a:prstGeom prst="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 err="1"/>
            <a:t>한명의</a:t>
          </a:r>
          <a:r>
            <a:rPr lang="ko-KR" sz="2400" kern="1200" dirty="0"/>
            <a:t> 프로그래머 </a:t>
          </a:r>
          <a:r>
            <a:rPr lang="en-US" sz="2400" kern="1200" dirty="0"/>
            <a:t>vs 30</a:t>
          </a:r>
          <a:r>
            <a:rPr lang="ko-KR" sz="2400" kern="1200" dirty="0"/>
            <a:t>개의 요구사항</a:t>
          </a:r>
          <a:endParaRPr lang="en-US" sz="2400" kern="1200" dirty="0"/>
        </a:p>
      </dsp:txBody>
      <dsp:txXfrm>
        <a:off x="7187576" y="1718460"/>
        <a:ext cx="3327201" cy="2395585"/>
      </dsp:txXfrm>
    </dsp:sp>
    <dsp:sp modelId="{BC593D19-BF34-4662-B36C-1C1EA7BBDF10}">
      <dsp:nvSpPr>
        <dsp:cNvPr id="0" name=""/>
        <dsp:cNvSpPr/>
      </dsp:nvSpPr>
      <dsp:spPr>
        <a:xfrm>
          <a:off x="7187576" y="121404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7187576" y="121404"/>
        <a:ext cx="3327201" cy="1597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8852F-F842-4B80-94C9-BA2D0A7F1CB2}">
      <dsp:nvSpPr>
        <dsp:cNvPr id="0" name=""/>
        <dsp:cNvSpPr/>
      </dsp:nvSpPr>
      <dsp:spPr>
        <a:xfrm>
          <a:off x="0" y="36667"/>
          <a:ext cx="5762564" cy="12789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여러 요구사항의 미구현</a:t>
          </a:r>
          <a:endParaRPr lang="en-US" sz="2400" kern="1200"/>
        </a:p>
      </dsp:txBody>
      <dsp:txXfrm>
        <a:off x="62433" y="99100"/>
        <a:ext cx="5637698" cy="1154090"/>
      </dsp:txXfrm>
    </dsp:sp>
    <dsp:sp modelId="{231D8BB2-35D2-481D-A2A0-559C0CE21F64}">
      <dsp:nvSpPr>
        <dsp:cNvPr id="0" name=""/>
        <dsp:cNvSpPr/>
      </dsp:nvSpPr>
      <dsp:spPr>
        <a:xfrm>
          <a:off x="0" y="1384743"/>
          <a:ext cx="5762564" cy="1278956"/>
        </a:xfrm>
        <a:prstGeom prst="roundRect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사이트의 완성도 미흡</a:t>
          </a:r>
          <a:endParaRPr lang="en-US" sz="2400" kern="1200"/>
        </a:p>
      </dsp:txBody>
      <dsp:txXfrm>
        <a:off x="62433" y="1447176"/>
        <a:ext cx="5637698" cy="1154090"/>
      </dsp:txXfrm>
    </dsp:sp>
    <dsp:sp modelId="{FDBC6A6F-C05D-4C11-B9E4-23E4632A3B6A}">
      <dsp:nvSpPr>
        <dsp:cNvPr id="0" name=""/>
        <dsp:cNvSpPr/>
      </dsp:nvSpPr>
      <dsp:spPr>
        <a:xfrm>
          <a:off x="0" y="2732819"/>
          <a:ext cx="5762564" cy="1278956"/>
        </a:xfrm>
        <a:prstGeom prst="roundRect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데이터베이스 용량 제한</a:t>
          </a:r>
          <a:endParaRPr lang="en-US" sz="2400" kern="1200" dirty="0"/>
        </a:p>
      </dsp:txBody>
      <dsp:txXfrm>
        <a:off x="62433" y="2795252"/>
        <a:ext cx="5637698" cy="1154090"/>
      </dsp:txXfrm>
    </dsp:sp>
    <dsp:sp modelId="{6B529461-2A24-4CBB-AB9F-C9833DA4CFCA}">
      <dsp:nvSpPr>
        <dsp:cNvPr id="0" name=""/>
        <dsp:cNvSpPr/>
      </dsp:nvSpPr>
      <dsp:spPr>
        <a:xfrm>
          <a:off x="0" y="4080895"/>
          <a:ext cx="5762564" cy="1278956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정리되지 않은 코드</a:t>
          </a:r>
          <a:r>
            <a:rPr lang="en-US" altLang="ko-KR" sz="2400" kern="1200" dirty="0"/>
            <a:t> </a:t>
          </a:r>
          <a:r>
            <a:rPr lang="ko-KR" altLang="en-US" sz="2400" kern="1200" dirty="0"/>
            <a:t>및 기타 오류 테스팅</a:t>
          </a:r>
          <a:endParaRPr lang="en-US" sz="2400" kern="1200" dirty="0"/>
        </a:p>
      </dsp:txBody>
      <dsp:txXfrm>
        <a:off x="62433" y="4143328"/>
        <a:ext cx="5637698" cy="115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1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4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5400" b="1" kern="1200" spc="3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ginmate.com/" TargetMode="External"/><Relationship Id="rId2" Type="http://schemas.openxmlformats.org/officeDocument/2006/relationships/hyperlink" Target="https://disquiet.io/club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cup.kr/project" TargetMode="External"/><Relationship Id="rId4" Type="http://schemas.openxmlformats.org/officeDocument/2006/relationships/hyperlink" Target="https://letspl.m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C719ADD5-BE61-490E-136B-30FA70F0F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0000"/>
          </a:blip>
          <a:srcRect t="11423" r="-2" b="11920"/>
          <a:stretch/>
        </p:blipFill>
        <p:spPr>
          <a:xfrm>
            <a:off x="-520052" y="0"/>
            <a:ext cx="13545387" cy="69827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B399FD-4A2C-905F-60C9-94E90C78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90114"/>
            <a:ext cx="10515600" cy="3041345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COM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C73FC-3840-00D1-B84A-280D989F1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45844"/>
            <a:ext cx="10515600" cy="1743793"/>
          </a:xfrm>
        </p:spPr>
        <p:txBody>
          <a:bodyPr>
            <a:normAutofit/>
          </a:bodyPr>
          <a:lstStyle/>
          <a:p>
            <a:pPr marL="508000" indent="508000" latinLnBrk="1">
              <a:spcAft>
                <a:spcPts val="800"/>
              </a:spcAft>
            </a:pPr>
            <a:r>
              <a:rPr lang="ko-KR" altLang="ko-KR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팀명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PHKJ </a:t>
            </a: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</a:t>
            </a:r>
          </a:p>
          <a:p>
            <a:pPr marL="508000" indent="508000" latinLnBrk="1">
              <a:spcAft>
                <a:spcPts val="800"/>
              </a:spcAft>
            </a:pP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팀원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박성국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팀장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한태민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김정현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정유성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김태한</a:t>
            </a:r>
          </a:p>
        </p:txBody>
      </p:sp>
    </p:spTree>
    <p:extLst>
      <p:ext uri="{BB962C8B-B14F-4D97-AF65-F5344CB8AC3E}">
        <p14:creationId xmlns:p14="http://schemas.microsoft.com/office/powerpoint/2010/main" val="334214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85"/>
            <a:ext cx="10515600" cy="8585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시스템 순서도</a:t>
            </a:r>
          </a:p>
        </p:txBody>
      </p:sp>
      <p:pic>
        <p:nvPicPr>
          <p:cNvPr id="7" name="내용 개체 틀 6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992D8FD8-FF61-0E22-7BF4-AB7481DDF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5737" r="9350" b="31111"/>
          <a:stretch/>
        </p:blipFill>
        <p:spPr bwMode="auto">
          <a:xfrm>
            <a:off x="1363847" y="429888"/>
            <a:ext cx="9153950" cy="371307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1BD187CC-58E6-5C11-BEA5-466EEF312A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5548212"/>
              </p:ext>
            </p:extLst>
          </p:nvPr>
        </p:nvGraphicFramePr>
        <p:xfrm>
          <a:off x="1363847" y="4071150"/>
          <a:ext cx="4009104" cy="277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32F10A25-848E-99FF-D3B7-AF0E5D537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941154"/>
              </p:ext>
            </p:extLst>
          </p:nvPr>
        </p:nvGraphicFramePr>
        <p:xfrm>
          <a:off x="6392196" y="4142960"/>
          <a:ext cx="4009104" cy="263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184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pic>
        <p:nvPicPr>
          <p:cNvPr id="7" name="내용 개체 틀 6" descr="텍스트, 소프트웨어, 컴퓨터 아이콘, 운영 체제이(가) 표시된 사진&#10;&#10;자동 생성된 설명">
            <a:extLst>
              <a:ext uri="{FF2B5EF4-FFF2-40B4-BE49-F238E27FC236}">
                <a16:creationId xmlns:a16="http://schemas.microsoft.com/office/drawing/2014/main" id="{D6EDCABA-2A9A-F8E9-1291-AF489D399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34" y="1695451"/>
            <a:ext cx="10192871" cy="5414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210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- </a:t>
            </a:r>
            <a:r>
              <a:rPr lang="ko-KR" altLang="en-US" dirty="0"/>
              <a:t>회원가입</a:t>
            </a:r>
          </a:p>
        </p:txBody>
      </p:sp>
      <p:pic>
        <p:nvPicPr>
          <p:cNvPr id="3" name="내용 개체 틀 2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F38EE3EF-F20B-299F-A0B8-ED47E0ED6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094" y="1690688"/>
            <a:ext cx="10032699" cy="5329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178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– </a:t>
            </a:r>
            <a:r>
              <a:rPr lang="ko-KR" altLang="en-US" dirty="0"/>
              <a:t>사이트 소개</a:t>
            </a:r>
          </a:p>
        </p:txBody>
      </p:sp>
      <p:pic>
        <p:nvPicPr>
          <p:cNvPr id="3" name="내용 개체 틀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A29F63D-CCD8-027F-9124-0520B26D0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614" y="1690687"/>
            <a:ext cx="10515600" cy="55864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147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– </a:t>
            </a:r>
            <a:r>
              <a:rPr lang="ko-KR" altLang="en-US" dirty="0"/>
              <a:t>존재하는 동아리 목록</a:t>
            </a:r>
          </a:p>
        </p:txBody>
      </p:sp>
      <p:pic>
        <p:nvPicPr>
          <p:cNvPr id="4" name="내용 개체 틀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6972DD4-92FB-B4F5-A924-E8E3F6CF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94" y="1606233"/>
            <a:ext cx="10803666" cy="5739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996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– </a:t>
            </a:r>
            <a:r>
              <a:rPr lang="ko-KR" altLang="en-US" dirty="0"/>
              <a:t>개설</a:t>
            </a:r>
            <a:r>
              <a:rPr lang="en-US" altLang="ko-KR" dirty="0"/>
              <a:t>, </a:t>
            </a:r>
            <a:r>
              <a:rPr lang="ko-KR" altLang="en-US" dirty="0"/>
              <a:t>가입 신청</a:t>
            </a:r>
          </a:p>
        </p:txBody>
      </p:sp>
      <p:pic>
        <p:nvPicPr>
          <p:cNvPr id="3" name="내용 개체 틀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F4B96EC-ACEF-C4BE-B5A2-201A3930B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47" y="1690688"/>
            <a:ext cx="9980706" cy="5302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237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– </a:t>
            </a:r>
            <a:r>
              <a:rPr lang="ko-KR" altLang="en-US" dirty="0"/>
              <a:t>게시글 조회</a:t>
            </a:r>
          </a:p>
        </p:txBody>
      </p:sp>
      <p:pic>
        <p:nvPicPr>
          <p:cNvPr id="3" name="내용 개체 틀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DCF9D5ED-3380-466D-9F93-5902E4F51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174" y="1596072"/>
            <a:ext cx="9970546" cy="5296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50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– </a:t>
            </a:r>
            <a:r>
              <a:rPr lang="ko-KR" altLang="en-US" dirty="0"/>
              <a:t>댓글</a:t>
            </a:r>
          </a:p>
        </p:txBody>
      </p:sp>
      <p:pic>
        <p:nvPicPr>
          <p:cNvPr id="3" name="내용 개체 틀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C0A70CE-5374-1A4B-5A86-12E4C35E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5913"/>
            <a:ext cx="10185400" cy="5410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337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ko-KR" altLang="en-US"/>
              <a:t>힘들었던 부분</a:t>
            </a: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6E857FA6-010E-7819-2D9C-2CF8C2694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45312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53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시스템의 미흡한 부분</a:t>
            </a: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5CC1038D-2F7D-573C-D308-4C22A16F8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636386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01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FD7-92EB-973B-3615-688D6FBE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 </a:t>
            </a:r>
            <a:r>
              <a:rPr lang="ko-KR" altLang="en-US" dirty="0"/>
              <a:t>시스템이란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062B9-D3EC-6669-0CE3-24671C0A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sz="2000" dirty="0"/>
              <a:t>개발 동기</a:t>
            </a:r>
            <a:endParaRPr lang="en-US" altLang="ko-KR" sz="2000" dirty="0"/>
          </a:p>
          <a:p>
            <a:r>
              <a:rPr lang="en-US" altLang="ko-KR" sz="2000" dirty="0"/>
              <a:t>COM </a:t>
            </a:r>
            <a:r>
              <a:rPr lang="ko-KR" altLang="ko-KR" sz="2000" dirty="0"/>
              <a:t>소개</a:t>
            </a:r>
            <a:endParaRPr lang="en-US" altLang="ko-KR" sz="2000" dirty="0"/>
          </a:p>
          <a:p>
            <a:pPr lvl="1"/>
            <a:r>
              <a:rPr lang="en-US" altLang="ko-KR" dirty="0"/>
              <a:t>vs </a:t>
            </a:r>
            <a:r>
              <a:rPr lang="ko-KR" altLang="en-US" dirty="0"/>
              <a:t>기존 시스템</a:t>
            </a:r>
            <a:endParaRPr lang="ko-KR" altLang="ko-KR" dirty="0"/>
          </a:p>
          <a:p>
            <a:pPr lvl="0"/>
            <a:r>
              <a:rPr lang="ko-KR" altLang="ko-KR" sz="1800" dirty="0"/>
              <a:t>시스템</a:t>
            </a:r>
            <a:r>
              <a:rPr lang="en-US" altLang="ko-KR" sz="1800" dirty="0"/>
              <a:t> </a:t>
            </a:r>
            <a:r>
              <a:rPr lang="ko-KR" altLang="ko-KR" sz="1800" dirty="0"/>
              <a:t>모습</a:t>
            </a:r>
            <a:endParaRPr lang="en-US" altLang="ko-KR" sz="1800" dirty="0"/>
          </a:p>
          <a:p>
            <a:pPr lvl="1"/>
            <a:r>
              <a:rPr lang="ko-KR" altLang="en-US" dirty="0"/>
              <a:t>전체적인 시스템 구성도</a:t>
            </a:r>
            <a:endParaRPr lang="en-US" altLang="ko-KR" dirty="0"/>
          </a:p>
          <a:p>
            <a:pPr lvl="1"/>
            <a:r>
              <a:rPr lang="ko-KR" altLang="en-US" dirty="0"/>
              <a:t>전체적인 시스템 순서도</a:t>
            </a:r>
            <a:endParaRPr lang="en-US" altLang="ko-KR" dirty="0"/>
          </a:p>
          <a:p>
            <a:pPr lvl="1"/>
            <a:r>
              <a:rPr lang="ko-KR" altLang="en-US" dirty="0"/>
              <a:t>각 기능 소개</a:t>
            </a:r>
            <a:endParaRPr lang="en-US" altLang="ko-KR" dirty="0"/>
          </a:p>
          <a:p>
            <a:r>
              <a:rPr lang="ko-KR" altLang="ko-KR" sz="2000" dirty="0"/>
              <a:t>실행화면과 설명</a:t>
            </a:r>
            <a:endParaRPr lang="en-US" altLang="ko-KR" sz="2000" dirty="0"/>
          </a:p>
          <a:p>
            <a:r>
              <a:rPr lang="ko-KR" altLang="en-US" sz="2000" dirty="0"/>
              <a:t>힘든</a:t>
            </a:r>
            <a:r>
              <a:rPr lang="ko-KR" altLang="ko-KR" sz="2000" dirty="0"/>
              <a:t> 부분과 미흡한 부분</a:t>
            </a:r>
            <a:endParaRPr lang="en-US" altLang="ko-KR" sz="2000" dirty="0"/>
          </a:p>
          <a:p>
            <a:r>
              <a:rPr lang="ko-KR" altLang="ko-KR" sz="2000" dirty="0" err="1"/>
              <a:t>팀워들의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느낀점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229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팀원들의 느낀 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5B8052-ECB4-0B6C-6718-2951CDB0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0688"/>
            <a:ext cx="11363960" cy="4710112"/>
          </a:xfrm>
        </p:spPr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2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박성국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과목에 대한 공부도 해야 하는데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프로젝트를 왜 굳이 이 과목에서 해야 하는지 모르겠다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 별로 차이가 너무 크다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팀은 팀원이 차이가 너무 나서 팀장이 모든 일일을 다하는 팀이 있는 반면에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 팀처럼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역할이 아주 잘 분담 되어 있어 매우 수월하게 하는 게 눈에 보였었다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더욱 문제는 지방대의 고질적인 문제로 학생들이 공부를 안하고 서로 떠밀기만 한다는 것이다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이러면 누군가는 희생해서 해야 하는데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차라리 이럴 거면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프로젝트를 하나 개인적으로 개인 프로젝트를 하는 것이 더 나은 선택이 될지도 모르겠다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밖에서는 하려고 하는 팀원들이 모여서 팀 프로젝트를 하고 결과를 내는 프로젝트가 정말 많다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1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https://disquiet.io/clubs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1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https://www.beginmate.com/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1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https://letspl.me/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1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https://www.1cup.kr/project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)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앞에서도 이야기 했지만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과목을 하는 학생들의 태도가 정말 마음에 들지 않았었다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물론 다른 과목에서도 마찬가지이지만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공부를 하려고 하는 마음도 없고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이야기 하려고 하는 마음도 없었다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모아 놓으면 그냥 이야기 흘러가는 대로 그냥 가만히 앉아있거나 그냥 멍하니 쳐다보는 것이 전부이니 팀장으로써 이야기해줄 수 있는 것이 거의 없다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4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학년에 들을 </a:t>
            </a:r>
            <a:r>
              <a:rPr lang="ko-KR" altLang="ko-KR" sz="2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캡스톤은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얼마나 팀원들이 </a:t>
            </a:r>
            <a:r>
              <a:rPr lang="ko-KR" altLang="ko-KR" sz="2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안할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 걱정이다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물론 열심히 할 거란 보장이 없지만 말이다</a:t>
            </a:r>
            <a:r>
              <a:rPr lang="en-US" altLang="ko-KR" sz="2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16339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팀원들의 느낀 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5B8052-ECB4-0B6C-6718-2951CDB0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한태민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짧은 시간이지만 처음으로 하는 팀 프로젝트 였었던 만큼 부족한 점이 더 많았다고 생각이 든다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팀을 구성했을 때 당시에도 사전에 준비가 되어있지도 않은 상태로 덜컥 성국이 한테 찾아가서 같이 </a:t>
            </a:r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할래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물어봐서 팀이 구성이 되었는데 확실히 소통에 부족함이 있었던 것은 </a:t>
            </a:r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맞는거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웹을 하나 만드는데 조금만 공부하면 다 이해하고 쉽게 할 수 있을 거 같았지만 생각보다 더 어려웠다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</a:t>
            </a:r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캡스톤도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해야하는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시점에서 이 경험을 가지고 더 소통을 열심히 해서 다음에는 이런 실수를 하지 않아야 </a:t>
            </a:r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겠다고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생각이 들었다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김정현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소프트웨어공학 팀프로젝트를 하면서 내가 가진 전공의 깊이가 얼마나 되는지 되돌아보게 되었다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팀원들 간의 소통이 잘 되지 않아 어려움을 겪었다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팀플에서의 내가 부족하고 고쳐야 될 점을 찾은 것이 좋았다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4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팀원들의 느낀 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5B8052-ECB4-0B6C-6718-2951CDB0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2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정유성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소프트웨어 공학 프로젝트를 하면서 느낀 점은 아이디어와 설계 그리고 코딩과 테스팅까지 전부 도움 없이 해결해 나가는 과정에서 </a:t>
            </a:r>
            <a:r>
              <a:rPr lang="ko-KR" altLang="ko-KR" sz="2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팀원들과의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불화를 해결하고 다시한번 나아가는 경험이 굉장히 좋았다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2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김태한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프로젝트를 시작할 때 가장 걱정이 많았던 것은 프로젝트의 내용을 따라갈 수 있는지 였습니다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팀원들에 비해 배움이 부족한만큼 제가 이 프로젝트에서 뭔가를 하기는 어렵다고 느꼈고 그 부분은 어떻게 든 시킨 일 만이라도 잘하자는 것으로 해결하고자 했습니다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실제로도 저는 프로젝트 팀 내에서도 능동적이지 못하고 의견도 딱히 없었던데 다 진행하는 속도가 느려 팀원들에게 여러 가지 누를 끼쳤다고 생각됩니다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6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9E7850C-F953-495B-8908-663A3F70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12C8C24-853D-EA43-EDBE-26FF64F2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6301491" cy="3498273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839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C62BFF-3098-FEEB-F24E-A957302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ko-KR" altLang="en-US" dirty="0"/>
              <a:t>개발 동기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B355C33-E6CE-5E7D-D25A-4500328FD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898703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A50FD7-92EB-973B-3615-688D6FBE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COM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시스템이란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2656D45-B26C-B6AD-750C-8F84E3163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77741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8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FD7-92EB-973B-3615-688D6FBE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목포해양대학교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062B9-D3EC-6669-0CE3-24671C0AC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1838634"/>
            <a:ext cx="5181600" cy="4236086"/>
          </a:xfrm>
        </p:spPr>
        <p:txBody>
          <a:bodyPr/>
          <a:lstStyle/>
          <a:p>
            <a:r>
              <a:rPr lang="ko-KR" altLang="en-US" dirty="0"/>
              <a:t>신청 방식</a:t>
            </a:r>
            <a:endParaRPr lang="en-US" altLang="ko-KR" dirty="0"/>
          </a:p>
          <a:p>
            <a:r>
              <a:rPr lang="ko-KR" altLang="en-US" dirty="0"/>
              <a:t>종이로 직접 작성해서 해당 건물로 찾아가서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느낀 문제점들</a:t>
            </a:r>
            <a:endParaRPr lang="en-US" altLang="ko-KR" dirty="0"/>
          </a:p>
          <a:p>
            <a:r>
              <a:rPr lang="ko-KR" altLang="en-US" dirty="0"/>
              <a:t>너무 번거롭다</a:t>
            </a:r>
            <a:endParaRPr lang="en-US" altLang="ko-KR" dirty="0"/>
          </a:p>
          <a:p>
            <a:r>
              <a:rPr lang="ko-KR" altLang="en-US" dirty="0"/>
              <a:t>많은 과정을 거칠 수도 있다</a:t>
            </a:r>
            <a:r>
              <a:rPr lang="en-US" altLang="ko-KR" dirty="0"/>
              <a:t>.</a:t>
            </a:r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E17743A-CC46-C661-6C26-E1E8330CB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9" y="1686740"/>
            <a:ext cx="6840429" cy="49961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420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FD7-92EB-973B-3615-688D6FBE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캠퍼스 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062B9-D3EC-6669-0CE3-24671C0AC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7000" y="1690686"/>
            <a:ext cx="5181600" cy="4236086"/>
          </a:xfrm>
        </p:spPr>
        <p:txBody>
          <a:bodyPr/>
          <a:lstStyle/>
          <a:p>
            <a:r>
              <a:rPr lang="ko-KR" altLang="en-US" dirty="0"/>
              <a:t>신청 방식</a:t>
            </a:r>
            <a:endParaRPr lang="en-US" altLang="ko-KR" dirty="0"/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여러 대학생들이 가입을 하고 동아리 신청 게시물을 올리면 해당 대학교 학생들이 동아리를 올리는 방식</a:t>
            </a:r>
            <a:endParaRPr lang="en-US" altLang="ko-KR" dirty="0"/>
          </a:p>
          <a:p>
            <a:r>
              <a:rPr lang="ko-KR" altLang="en-US" dirty="0"/>
              <a:t>느낀 문제점들</a:t>
            </a:r>
            <a:endParaRPr lang="en-US" altLang="ko-KR" sz="1800" dirty="0"/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존재하는 대학교 커뮤니티가 별로 없어서 다른 대학생들은 구경만 해야 한다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알려진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대학교들의 동아리가 별로 없다</a:t>
            </a:r>
          </a:p>
        </p:txBody>
      </p:sp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76D7D7C-2E2A-3A2E-388A-5E563561B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" t="-200" r="10640" b="200"/>
          <a:stretch/>
        </p:blipFill>
        <p:spPr bwMode="auto">
          <a:xfrm>
            <a:off x="176979" y="1690687"/>
            <a:ext cx="7420021" cy="423608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73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FD7-92EB-973B-3615-688D6FBE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062B9-D3EC-6669-0CE3-24671C0AC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3755" y="1808252"/>
            <a:ext cx="5181600" cy="4236086"/>
          </a:xfrm>
        </p:spPr>
        <p:txBody>
          <a:bodyPr/>
          <a:lstStyle/>
          <a:p>
            <a:r>
              <a:rPr lang="ko-KR" altLang="en-US" dirty="0"/>
              <a:t>신청 방식</a:t>
            </a:r>
            <a:endParaRPr lang="en-US" altLang="ko-KR" sz="1800" dirty="0"/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동아리는 많지만 해당 동아리를 신청 하려면 인스타로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보내는 방식</a:t>
            </a:r>
          </a:p>
          <a:p>
            <a:endParaRPr lang="en-US" altLang="ko-KR" dirty="0"/>
          </a:p>
          <a:p>
            <a:r>
              <a:rPr lang="ko-KR" altLang="en-US" dirty="0"/>
              <a:t>느낀 문제점들</a:t>
            </a:r>
            <a:endParaRPr lang="en-US" altLang="ko-KR" dirty="0"/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학교 학생들이 아닌 학생들이 게시물을 볼 수 있다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관련 서류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자세한 위치 등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민감한 정보를 넣을 수 없다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dirty="0"/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학생들을 일일이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렵게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SNS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이므로 관리에 혼동</a:t>
            </a:r>
            <a:endParaRPr lang="en-US" altLang="ko-KR" dirty="0"/>
          </a:p>
        </p:txBody>
      </p:sp>
      <p:pic>
        <p:nvPicPr>
          <p:cNvPr id="4" name="내용 개체 틀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3B336483-741E-1C0D-8766-D8F6B89491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" y="1804506"/>
            <a:ext cx="6658105" cy="4126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892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FD7-92EB-973B-3615-688D6FBE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연세대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062B9-D3EC-6669-0CE3-24671C0AC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1596829"/>
            <a:ext cx="5181600" cy="4236086"/>
          </a:xfrm>
        </p:spPr>
        <p:txBody>
          <a:bodyPr/>
          <a:lstStyle/>
          <a:p>
            <a:r>
              <a:rPr lang="ko-KR" altLang="en-US" dirty="0"/>
              <a:t>신청 방식</a:t>
            </a:r>
            <a:endParaRPr lang="en-US" altLang="ko-KR" dirty="0"/>
          </a:p>
          <a:p>
            <a:r>
              <a:rPr lang="ko-KR" altLang="en-US" dirty="0"/>
              <a:t>전화번호를 </a:t>
            </a:r>
            <a:r>
              <a:rPr lang="ko-KR" altLang="en-US" dirty="0" err="1"/>
              <a:t>적어놓고</a:t>
            </a:r>
            <a:r>
              <a:rPr lang="ko-KR" altLang="en-US" dirty="0"/>
              <a:t> 사람들이 신청하는 방식</a:t>
            </a:r>
            <a:endParaRPr lang="en-US" altLang="ko-KR" dirty="0"/>
          </a:p>
          <a:p>
            <a:r>
              <a:rPr lang="ko-KR" altLang="en-US" dirty="0"/>
              <a:t>느낀 문제점들</a:t>
            </a:r>
            <a:endParaRPr lang="en-US" altLang="ko-KR" sz="1800" dirty="0"/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동아리 관련 정보가 동아리 팀장들의 전화번호 밖에 없다</a:t>
            </a:r>
          </a:p>
        </p:txBody>
      </p:sp>
      <p:pic>
        <p:nvPicPr>
          <p:cNvPr id="4" name="내용 개체 틀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4BF6B8D-0769-37C0-737F-F02EDC42F5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8" y="1690688"/>
            <a:ext cx="6851052" cy="4608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820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70BC4E-2664-D541-A6D0-FFA4C8EE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5"/>
            <a:ext cx="10515600" cy="9273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시스템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79AB1-7F5B-78FE-F850-B9D270FEBDFA}"/>
              </a:ext>
            </a:extLst>
          </p:cNvPr>
          <p:cNvSpPr txBox="1"/>
          <p:nvPr/>
        </p:nvSpPr>
        <p:spPr>
          <a:xfrm>
            <a:off x="7352765" y="4900156"/>
            <a:ext cx="5359399" cy="1774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Navigator</a:t>
            </a:r>
            <a:r>
              <a:rPr lang="ko-KR" altLang="en-US" sz="2000" dirty="0"/>
              <a:t>파일에서 선택을 하면</a:t>
            </a:r>
            <a:endParaRPr lang="en-US" altLang="ko-KR" sz="2000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sz="2000" dirty="0"/>
              <a:t>어떤 기능도 접근할 수 있는 방식</a:t>
            </a:r>
            <a:endParaRPr lang="en-US" altLang="ko-KR" sz="2000" dirty="0"/>
          </a:p>
          <a:p>
            <a:pPr indent="-228600" latinLnBrk="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en-US" altLang="ko-KR" sz="2000" dirty="0" err="1"/>
              <a:t>Streamlit</a:t>
            </a:r>
            <a:r>
              <a:rPr lang="ko-KR" altLang="en-US" sz="2000" dirty="0"/>
              <a:t>의 사이드바 기능을 이용해서 구현</a:t>
            </a:r>
            <a:r>
              <a:rPr lang="en-US" altLang="ko-KR" sz="2000" dirty="0"/>
              <a:t>)</a:t>
            </a:r>
          </a:p>
        </p:txBody>
      </p:sp>
      <p:pic>
        <p:nvPicPr>
          <p:cNvPr id="5" name="내용 개체 틀 4" descr="원, 블랙, 흑백, 스크린샷이(가) 표시된 사진&#10;&#10;자동 생성된 설명">
            <a:extLst>
              <a:ext uri="{FF2B5EF4-FFF2-40B4-BE49-F238E27FC236}">
                <a16:creationId xmlns:a16="http://schemas.microsoft.com/office/drawing/2014/main" id="{ED5C6E7F-5402-6814-0BB5-7323BB735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62" b="8963"/>
          <a:stretch/>
        </p:blipFill>
        <p:spPr bwMode="auto">
          <a:xfrm>
            <a:off x="105423" y="1285991"/>
            <a:ext cx="10208050" cy="5389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678258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826</Words>
  <Application>Microsoft Office PowerPoint</Application>
  <PresentationFormat>와이드스크린</PresentationFormat>
  <Paragraphs>87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Malgun Gothic</vt:lpstr>
      <vt:lpstr>Malgun Gothic</vt:lpstr>
      <vt:lpstr>새굴림</vt:lpstr>
      <vt:lpstr>Aharoni</vt:lpstr>
      <vt:lpstr>Arial</vt:lpstr>
      <vt:lpstr>FadeVTI</vt:lpstr>
      <vt:lpstr>COM</vt:lpstr>
      <vt:lpstr>COM 시스템이란?</vt:lpstr>
      <vt:lpstr>개발 동기</vt:lpstr>
      <vt:lpstr>COM 시스템이란?</vt:lpstr>
      <vt:lpstr>기존 시스템 – 목포해양대학교</vt:lpstr>
      <vt:lpstr>기존 시스템 – 캠퍼스 픽</vt:lpstr>
      <vt:lpstr>기존 시스템 – 세종대</vt:lpstr>
      <vt:lpstr>기존 시스템 – 연세대</vt:lpstr>
      <vt:lpstr>시스템 구성도</vt:lpstr>
      <vt:lpstr>시스템 순서도</vt:lpstr>
      <vt:lpstr>주요 기능 - 로그인</vt:lpstr>
      <vt:lpstr>주요 기능 - 회원가입</vt:lpstr>
      <vt:lpstr>주요 기능 – 사이트 소개</vt:lpstr>
      <vt:lpstr>주요 기능 – 존재하는 동아리 목록</vt:lpstr>
      <vt:lpstr>주요 기능 – 개설, 가입 신청</vt:lpstr>
      <vt:lpstr>주요 기능 – 게시글 조회</vt:lpstr>
      <vt:lpstr>주요 기능 – 댓글</vt:lpstr>
      <vt:lpstr>힘들었던 부분</vt:lpstr>
      <vt:lpstr>시스템의 미흡한 부분</vt:lpstr>
      <vt:lpstr>팀원들의 느낀 점</vt:lpstr>
      <vt:lpstr>팀원들의 느낀 점</vt:lpstr>
      <vt:lpstr>팀원들의 느낀 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</dc:title>
  <dc:creator>allprohome@outlook.kr</dc:creator>
  <cp:lastModifiedBy>allprohome@outlook.kr</cp:lastModifiedBy>
  <cp:revision>2</cp:revision>
  <dcterms:created xsi:type="dcterms:W3CDTF">2023-12-13T02:48:36Z</dcterms:created>
  <dcterms:modified xsi:type="dcterms:W3CDTF">2023-12-13T04:20:05Z</dcterms:modified>
</cp:coreProperties>
</file>