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charts/chart2.xml" ContentType="application/vnd.openxmlformats-officedocument.drawingml.chart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159" d="100"/>
          <a:sy n="159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图表标题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view3D>
      <c:rotX val="15"/>
      <c:rotY val="20"/>
      <c:depthPercent val="100"/>
      <c:rAngAx val="0"/>
      <c:perspective val="30"/>
    </c:view3D>
    <c:floor>
      <c:thickness val="0"/>
      <c:spPr>
        <a:noFill/>
        <a:ln>
          <a:noFill/>
        </a:ln>
      </c:spPr>
    </c:floor>
    <c:sideWall>
      <c:thickness val="0"/>
      <c:spPr>
        <a:noFill/>
        <a:ln>
          <a:noFill/>
        </a:ln>
      </c:spPr>
    </c:sideWall>
    <c:backWall>
      <c:thickness val="0"/>
      <c:spPr>
        <a:noFill/>
        <a:ln>
          <a:noFill/>
        </a:ln>
      </c:spPr>
    </c:backWall>
    <c:plotArea>
      <c:layout/>
      <c:surface3DChart>
        <c:wireframe val="0"/>
        <c:varyColors val="0"/>
        <c:ser>
          <c:idx val="0"/>
          <c:order val="0"/>
          <c:tx>
            <c:v>Emp ID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</c:ser>
        <c:ser>
          <c:idx val="1"/>
          <c:order val="1"/>
          <c:tx>
            <c:v>PR00147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7533.478571428571</c:v>
                </c:pt>
              </c:numCache>
            </c:numRef>
          </c:val>
        </c:ser>
        <c:ser>
          <c:idx val="2"/>
          <c:order val="2"/>
          <c:tx>
            <c:v>PR04686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6311.485</c:v>
                </c:pt>
              </c:numCache>
            </c:numRef>
          </c:val>
        </c:ser>
        <c:ser>
          <c:idx val="3"/>
          <c:order val="3"/>
          <c:tx>
            <c:v>SQ04612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6134.230714285714</c:v>
                </c:pt>
              </c:numCache>
            </c:numRef>
          </c:val>
        </c:ser>
        <c:ser>
          <c:idx val="4"/>
          <c:order val="4"/>
          <c:tx>
            <c:v>VT01803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6652.024285714286</c:v>
                </c:pt>
              </c:numCache>
            </c:numRef>
          </c:val>
        </c:ser>
        <c:ser>
          <c:idx val="5"/>
          <c:order val="5"/>
          <c:tx>
            <c:v>TN02749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4071.5728571428567</c:v>
                </c:pt>
              </c:numCache>
            </c:numRef>
          </c:val>
        </c:ser>
        <c:ser>
          <c:idx val="6"/>
          <c:order val="6"/>
          <c:tx>
            <c:v>SQ00144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8498.297142857144</c:v>
                </c:pt>
              </c:numCache>
            </c:numRef>
          </c:val>
        </c:ser>
        <c:ser>
          <c:idx val="7"/>
          <c:order val="7"/>
          <c:tx>
            <c:v>PR04601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7485.902142857143</c:v>
                </c:pt>
              </c:numCache>
            </c:numRef>
          </c:val>
        </c:ser>
        <c:ser>
          <c:idx val="8"/>
          <c:order val="8"/>
          <c:tx>
            <c:v>SQ01854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4715.512857142857</c:v>
                </c:pt>
              </c:numCache>
            </c:numRef>
          </c:val>
        </c:ser>
        <c:ser>
          <c:idx val="9"/>
          <c:order val="9"/>
          <c:tx>
            <c:v>SQ00612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5305.643571428571</c:v>
                </c:pt>
              </c:numCache>
            </c:numRef>
          </c:val>
        </c:ser>
        <c:ser>
          <c:idx val="10"/>
          <c:order val="10"/>
          <c:tx>
            <c:v>PR00419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4927.18</c:v>
                </c:pt>
              </c:numCache>
            </c:numRef>
          </c:val>
        </c:ser>
        <c:ser>
          <c:idx val="11"/>
          <c:order val="11"/>
          <c:tx>
            <c:v>VT00578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3022.4564285714287</c:v>
                </c:pt>
              </c:numCache>
            </c:numRef>
          </c:val>
        </c:ser>
        <c:ser>
          <c:idx val="12"/>
          <c:order val="12"/>
          <c:tx>
            <c:v>TN01281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8173.227857142857</c:v>
                </c:pt>
              </c:numCache>
            </c:numRef>
          </c:val>
        </c:ser>
        <c:ser>
          <c:idx val="13"/>
          <c:order val="13"/>
          <c:tx>
            <c:v>PR04473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4942.346428571429</c:v>
                </c:pt>
              </c:numCache>
            </c:numRef>
          </c:val>
        </c:ser>
        <c:ser>
          <c:idx val="14"/>
          <c:order val="14"/>
          <c:tx>
            <c:v>VT02417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4372.447142857143</c:v>
                </c:pt>
              </c:numCache>
            </c:numRef>
          </c:val>
        </c:ser>
        <c:ser>
          <c:idx val="15"/>
          <c:order val="15"/>
          <c:tx>
            <c:v>SQ00691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3866.932142857143</c:v>
                </c:pt>
              </c:numCache>
            </c:numRef>
          </c:val>
        </c:ser>
        <c:ser>
          <c:idx val="16"/>
          <c:order val="16"/>
          <c:tx>
            <c:v>TN00214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2707.3107142857143</c:v>
                </c:pt>
              </c:numCache>
            </c:numRef>
          </c:val>
        </c:ser>
        <c:ser>
          <c:idx val="17"/>
          <c:order val="17"/>
          <c:tx>
            <c:v>VT02539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2854.98</c:v>
                </c:pt>
              </c:numCache>
            </c:numRef>
          </c:val>
        </c:ser>
        <c:ser>
          <c:idx val="18"/>
          <c:order val="18"/>
          <c:tx>
            <c:v>SQ04598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4993.813571428572</c:v>
                </c:pt>
              </c:numCache>
            </c:numRef>
          </c:val>
        </c:ser>
        <c:ser>
          <c:idx val="19"/>
          <c:order val="19"/>
          <c:tx>
            <c:v>TN00464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3767.7592857142854</c:v>
                </c:pt>
              </c:numCache>
            </c:numRef>
          </c:val>
        </c:ser>
        <c:ser>
          <c:idx val="20"/>
          <c:order val="20"/>
          <c:tx>
            <c:v>PR00893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3593.577857142857</c:v>
                </c:pt>
              </c:numCache>
            </c:numRef>
          </c:val>
        </c:ser>
        <c:ser>
          <c:idx val="21"/>
          <c:order val="21"/>
          <c:tx>
            <c:v>PR00882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3783.1178571428572</c:v>
                </c:pt>
              </c:numCache>
            </c:numRef>
          </c:val>
        </c:ser>
        <c:ser>
          <c:idx val="22"/>
          <c:order val="22"/>
          <c:tx>
            <c:v>PR03445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4442.533571428571</c:v>
                </c:pt>
              </c:numCache>
            </c:numRef>
          </c:val>
        </c:ser>
        <c:ser>
          <c:idx val="23"/>
          <c:order val="23"/>
          <c:tx>
            <c:v>TN03416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3094.944285714286</c:v>
                </c:pt>
              </c:numCache>
            </c:numRef>
          </c:val>
        </c:ser>
        <c:ser>
          <c:idx val="24"/>
          <c:order val="24"/>
          <c:tx>
            <c:v>TN00890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5112.213571428571</c:v>
                </c:pt>
              </c:numCache>
            </c:numRef>
          </c:val>
        </c:ser>
        <c:ser>
          <c:idx val="25"/>
          <c:order val="25"/>
          <c:tx>
            <c:v>VT04137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5631.445</c:v>
                </c:pt>
              </c:numCache>
            </c:numRef>
          </c:val>
        </c:ser>
        <c:ser>
          <c:idx val="26"/>
          <c:order val="26"/>
          <c:tx>
            <c:v>PR02603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4428.197142857143</c:v>
                </c:pt>
              </c:numCache>
            </c:numRef>
          </c:val>
        </c:ser>
        <c:ser>
          <c:idx val="27"/>
          <c:order val="27"/>
          <c:tx>
            <c:v>PR03158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6406.455714285715</c:v>
                </c:pt>
              </c:numCache>
            </c:numRef>
          </c:val>
        </c:ser>
        <c:ser>
          <c:idx val="28"/>
          <c:order val="28"/>
          <c:tx>
            <c:v>PR02288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7452.502857142857</c:v>
                </c:pt>
              </c:numCache>
            </c:numRef>
          </c:val>
        </c:ser>
        <c:ser>
          <c:idx val="29"/>
          <c:order val="29"/>
          <c:tx>
            <c:v>VT03849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3731.877857142857</c:v>
                </c:pt>
              </c:numCache>
            </c:numRef>
          </c:val>
        </c:ser>
        <c:ser>
          <c:idx val="30"/>
          <c:order val="30"/>
          <c:tx>
            <c:v>SQ01395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6478.405</c:v>
                </c:pt>
              </c:numCache>
            </c:numRef>
          </c:val>
        </c:ser>
        <c:ser>
          <c:idx val="31"/>
          <c:order val="31"/>
          <c:tx>
            <c:v>SQ02559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6491.737142857143</c:v>
                </c:pt>
              </c:numCache>
            </c:numRef>
          </c:val>
        </c:ser>
        <c:ser>
          <c:idx val="32"/>
          <c:order val="32"/>
          <c:tx>
            <c:v>VT04627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5451.46</c:v>
                </c:pt>
              </c:numCache>
            </c:numRef>
          </c:val>
        </c:ser>
        <c:ser>
          <c:idx val="33"/>
          <c:order val="33"/>
          <c:tx>
            <c:v>VT03537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5240.027142857143</c:v>
                </c:pt>
              </c:numCache>
            </c:numRef>
          </c:val>
        </c:ser>
        <c:ser>
          <c:idx val="34"/>
          <c:order val="34"/>
          <c:tx>
            <c:v>PR01951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35"/>
          <c:order val="35"/>
          <c:tx>
            <c:v>PR01662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3603.532857142857</c:v>
                </c:pt>
              </c:numCache>
            </c:numRef>
          </c:val>
        </c:ser>
        <c:ser>
          <c:idx val="36"/>
          <c:order val="36"/>
          <c:tx>
            <c:v>VT02313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3853.5185714285717</c:v>
                </c:pt>
              </c:numCache>
            </c:numRef>
          </c:val>
        </c:ser>
        <c:ser>
          <c:idx val="37"/>
          <c:order val="37"/>
          <c:tx>
            <c:v>SQ01620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8115.445</c:v>
                </c:pt>
              </c:numCache>
            </c:numRef>
          </c:val>
        </c:ser>
        <c:ser>
          <c:idx val="38"/>
          <c:order val="38"/>
          <c:tx>
            <c:v>VT04681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7921.882142857144</c:v>
                </c:pt>
              </c:numCache>
            </c:numRef>
          </c:val>
        </c:ser>
        <c:ser>
          <c:idx val="39"/>
          <c:order val="39"/>
          <c:tx>
            <c:v>TN04246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7169.379285714285</c:v>
                </c:pt>
              </c:numCache>
            </c:numRef>
          </c:val>
        </c:ser>
        <c:ser>
          <c:idx val="40"/>
          <c:order val="40"/>
          <c:tx>
            <c:v>TN02570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4940.242142857142</c:v>
                </c:pt>
              </c:numCache>
            </c:numRef>
          </c:val>
        </c:ser>
        <c:ser>
          <c:idx val="41"/>
          <c:order val="41"/>
          <c:tx>
            <c:v>VT02801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8192.216428571428</c:v>
                </c:pt>
              </c:numCache>
            </c:numRef>
          </c:val>
        </c:ser>
        <c:ser>
          <c:idx val="42"/>
          <c:order val="42"/>
          <c:tx>
            <c:v>SQ01177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6182.64</c:v>
                </c:pt>
              </c:numCache>
            </c:numRef>
          </c:val>
        </c:ser>
        <c:ser>
          <c:idx val="43"/>
          <c:order val="43"/>
          <c:tx>
            <c:v>VT01740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2226.6264285714287</c:v>
                </c:pt>
              </c:numCache>
            </c:numRef>
          </c:val>
        </c:ser>
        <c:ser>
          <c:idx val="44"/>
          <c:order val="44"/>
          <c:tx>
            <c:v>TN01876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5726.387142857143</c:v>
                </c:pt>
              </c:numCache>
            </c:numRef>
          </c:val>
        </c:ser>
        <c:ser>
          <c:idx val="45"/>
          <c:order val="45"/>
          <c:tx>
            <c:v>VT02313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3853.5185714285717</c:v>
                </c:pt>
              </c:numCache>
            </c:numRef>
          </c:val>
        </c:ser>
        <c:ser>
          <c:idx val="46"/>
          <c:order val="46"/>
          <c:tx>
            <c:v>VT03988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4209.708571428571</c:v>
                </c:pt>
              </c:numCache>
            </c:numRef>
          </c:val>
        </c:ser>
        <c:ser>
          <c:idx val="47"/>
          <c:order val="47"/>
          <c:tx>
            <c:v>TN00227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4539.695000000001</c:v>
                </c:pt>
              </c:numCache>
            </c:numRef>
          </c:val>
        </c:ser>
        <c:ser>
          <c:idx val="48"/>
          <c:order val="48"/>
          <c:tx>
            <c:v>VT01092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4101.382142857143</c:v>
                </c:pt>
              </c:numCache>
            </c:numRef>
          </c:val>
        </c:ser>
        <c:ser>
          <c:idx val="49"/>
          <c:order val="49"/>
          <c:tx>
            <c:v>TN03169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4844.152857142857</c:v>
                </c:pt>
              </c:numCache>
            </c:numRef>
          </c:val>
        </c:ser>
        <c:ser>
          <c:idx val="50"/>
          <c:order val="50"/>
          <c:tx>
            <c:v>SQ01402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3171.6978571428567</c:v>
                </c:pt>
              </c:numCache>
            </c:numRef>
          </c:val>
        </c:ser>
        <c:ser>
          <c:idx val="51"/>
          <c:order val="51"/>
          <c:tx>
            <c:v>SQ00360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2910.967142857143</c:v>
                </c:pt>
              </c:numCache>
            </c:numRef>
          </c:val>
        </c:ser>
        <c:ser>
          <c:idx val="52"/>
          <c:order val="52"/>
          <c:tx>
            <c:v>PR02208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7352.4349999999995</c:v>
                </c:pt>
              </c:numCache>
            </c:numRef>
          </c:val>
        </c:ser>
        <c:ser>
          <c:idx val="53"/>
          <c:order val="53"/>
          <c:tx>
            <c:v>SQ01637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4918.599999999999</c:v>
                </c:pt>
              </c:numCache>
            </c:numRef>
          </c:val>
        </c:ser>
        <c:ser>
          <c:idx val="54"/>
          <c:order val="54"/>
          <c:tx>
            <c:v>TN03210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5683.4064285714285</c:v>
                </c:pt>
              </c:numCache>
            </c:numRef>
          </c:val>
        </c:ser>
        <c:ser>
          <c:idx val="55"/>
          <c:order val="55"/>
          <c:tx>
            <c:v>PR03844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2567.401428571429</c:v>
                </c:pt>
              </c:numCache>
            </c:numRef>
          </c:val>
        </c:ser>
        <c:ser>
          <c:idx val="56"/>
          <c:order val="56"/>
          <c:tx>
            <c:v>VT04093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8340.545</c:v>
                </c:pt>
              </c:numCache>
            </c:numRef>
          </c:val>
        </c:ser>
        <c:ser>
          <c:idx val="57"/>
          <c:order val="57"/>
          <c:tx>
            <c:v>SQ02246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6103.966428571429</c:v>
                </c:pt>
              </c:numCache>
            </c:numRef>
          </c:val>
        </c:ser>
        <c:ser>
          <c:idx val="58"/>
          <c:order val="58"/>
          <c:tx>
            <c:v>TN03032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2835.772857142857</c:v>
                </c:pt>
              </c:numCache>
            </c:numRef>
          </c:val>
        </c:ser>
        <c:ser>
          <c:idx val="59"/>
          <c:order val="59"/>
          <c:tx>
            <c:v>SQ00914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2745.5885714285714</c:v>
                </c:pt>
              </c:numCache>
            </c:numRef>
          </c:val>
        </c:ser>
        <c:ser>
          <c:idx val="60"/>
          <c:order val="60"/>
          <c:tx>
            <c:v>SQ02525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3632.537857142857</c:v>
                </c:pt>
              </c:numCache>
            </c:numRef>
          </c:val>
        </c:ser>
        <c:ser>
          <c:idx val="61"/>
          <c:order val="61"/>
          <c:tx>
            <c:v>TN02667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62"/>
          <c:order val="62"/>
          <c:tx>
            <c:v>PR02782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2668.7357142857145</c:v>
                </c:pt>
              </c:numCache>
            </c:numRef>
          </c:val>
        </c:ser>
        <c:ser>
          <c:idx val="63"/>
          <c:order val="63"/>
          <c:tx>
            <c:v>TN03331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5205.493571428572</c:v>
                </c:pt>
              </c:numCache>
            </c:numRef>
          </c:val>
        </c:ser>
        <c:ser>
          <c:idx val="64"/>
          <c:order val="64"/>
          <c:tx>
            <c:v>VT01249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2217.322142857143</c:v>
                </c:pt>
              </c:numCache>
            </c:numRef>
          </c:val>
        </c:ser>
        <c:ser>
          <c:idx val="65"/>
          <c:order val="65"/>
          <c:tx>
            <c:v>PR00576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4550.385714285714</c:v>
                </c:pt>
              </c:numCache>
            </c:numRef>
          </c:val>
        </c:ser>
        <c:ser>
          <c:idx val="66"/>
          <c:order val="66"/>
          <c:tx>
            <c:v>VT02260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4245.298571428571</c:v>
                </c:pt>
              </c:numCache>
            </c:numRef>
          </c:val>
        </c:ser>
        <c:ser>
          <c:idx val="67"/>
          <c:order val="67"/>
          <c:tx>
            <c:v>TN02883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6054.482857142857</c:v>
                </c:pt>
              </c:numCache>
            </c:numRef>
          </c:val>
        </c:ser>
        <c:ser>
          <c:idx val="68"/>
          <c:order val="68"/>
          <c:tx>
            <c:v>SQ03024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4932.665714285715</c:v>
                </c:pt>
              </c:numCache>
            </c:numRef>
          </c:val>
        </c:ser>
        <c:ser>
          <c:idx val="69"/>
          <c:order val="69"/>
          <c:tx>
            <c:v>TN04428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7103.484285714286</c:v>
                </c:pt>
              </c:numCache>
            </c:numRef>
          </c:val>
        </c:ser>
        <c:ser>
          <c:idx val="70"/>
          <c:order val="70"/>
          <c:tx>
            <c:v>SQ03350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4776.106428571429</c:v>
                </c:pt>
              </c:numCache>
            </c:numRef>
          </c:val>
        </c:ser>
        <c:ser>
          <c:idx val="71"/>
          <c:order val="71"/>
          <c:tx>
            <c:v>VT03421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8124.825714285714</c:v>
                </c:pt>
              </c:numCache>
            </c:numRef>
          </c:val>
        </c:ser>
        <c:ser>
          <c:idx val="72"/>
          <c:order val="72"/>
          <c:tx>
            <c:v>PR01346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6137.043571428571</c:v>
                </c:pt>
              </c:numCache>
            </c:numRef>
          </c:val>
        </c:ser>
        <c:ser>
          <c:idx val="73"/>
          <c:order val="73"/>
          <c:tx>
            <c:v>VT02118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3654.6692857142857</c:v>
                </c:pt>
              </c:numCache>
            </c:numRef>
          </c:val>
        </c:ser>
        <c:ser>
          <c:idx val="74"/>
          <c:order val="74"/>
          <c:tx>
            <c:v>PR00210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75"/>
          <c:order val="75"/>
          <c:tx>
            <c:v>TN02496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4854.135714285714</c:v>
                </c:pt>
              </c:numCache>
            </c:numRef>
          </c:val>
        </c:ser>
        <c:ser>
          <c:idx val="76"/>
          <c:order val="76"/>
          <c:tx>
            <c:v>VT02491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8176.137857142857</c:v>
                </c:pt>
              </c:numCache>
            </c:numRef>
          </c:val>
        </c:ser>
        <c:ser>
          <c:idx val="77"/>
          <c:order val="77"/>
          <c:tx>
            <c:v>PR03980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4692.787142857143</c:v>
                </c:pt>
              </c:numCache>
            </c:numRef>
          </c:val>
        </c:ser>
        <c:ser>
          <c:idx val="78"/>
          <c:order val="78"/>
          <c:tx>
            <c:v>VT03307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5942.282142857142</c:v>
                </c:pt>
              </c:numCache>
            </c:numRef>
          </c:val>
        </c:ser>
        <c:ser>
          <c:idx val="79"/>
          <c:order val="79"/>
          <c:tx>
            <c:v>TN04058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7626.795714285714</c:v>
                </c:pt>
              </c:numCache>
            </c:numRef>
          </c:val>
        </c:ser>
        <c:ser>
          <c:idx val="80"/>
          <c:order val="80"/>
          <c:tx>
            <c:v>VT03993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5956.892857142857</c:v>
                </c:pt>
              </c:numCache>
            </c:numRef>
          </c:val>
        </c:ser>
        <c:ser>
          <c:idx val="81"/>
          <c:order val="81"/>
          <c:tx>
            <c:v>VT02663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2034.3685714285714</c:v>
                </c:pt>
              </c:numCache>
            </c:numRef>
          </c:val>
        </c:ser>
        <c:ser>
          <c:idx val="82"/>
          <c:order val="82"/>
          <c:tx>
            <c:v>PR03034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2299.4392857142857</c:v>
                </c:pt>
              </c:numCache>
            </c:numRef>
          </c:val>
        </c:ser>
        <c:ser>
          <c:idx val="83"/>
          <c:order val="83"/>
          <c:tx>
            <c:v>PR01159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8046.142142857143</c:v>
                </c:pt>
              </c:numCache>
            </c:numRef>
          </c:val>
        </c:ser>
        <c:ser>
          <c:idx val="84"/>
          <c:order val="84"/>
          <c:tx>
            <c:v>SQ03476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7650.542857142857</c:v>
                </c:pt>
              </c:numCache>
            </c:numRef>
          </c:val>
        </c:ser>
        <c:ser>
          <c:idx val="85"/>
          <c:order val="85"/>
          <c:tx>
            <c:v>PR04380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5763.981428571429</c:v>
                </c:pt>
              </c:numCache>
            </c:numRef>
          </c:val>
        </c:ser>
        <c:ser>
          <c:idx val="86"/>
          <c:order val="86"/>
          <c:tx>
            <c:v>TN00182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5391.137857142857</c:v>
                </c:pt>
              </c:numCache>
            </c:numRef>
          </c:val>
        </c:ser>
        <c:ser>
          <c:idx val="87"/>
          <c:order val="87"/>
          <c:tx>
            <c:v>VT01523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6182.755714285714</c:v>
                </c:pt>
              </c:numCache>
            </c:numRef>
          </c:val>
        </c:ser>
        <c:ser>
          <c:idx val="88"/>
          <c:order val="88"/>
          <c:tx>
            <c:v>PR00916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6022.1392857142855</c:v>
                </c:pt>
              </c:numCache>
            </c:numRef>
          </c:val>
        </c:ser>
        <c:ser>
          <c:idx val="89"/>
          <c:order val="89"/>
          <c:tx>
            <c:v>PR01211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6546.074285714285</c:v>
                </c:pt>
              </c:numCache>
            </c:numRef>
          </c:val>
        </c:ser>
        <c:ser>
          <c:idx val="90"/>
          <c:order val="90"/>
          <c:tx>
            <c:v>VT01684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7227.668571428571</c:v>
                </c:pt>
              </c:numCache>
            </c:numRef>
          </c:val>
        </c:ser>
        <c:ser>
          <c:idx val="91"/>
          <c:order val="91"/>
          <c:tx>
            <c:v>TN01876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5726.387142857143</c:v>
                </c:pt>
              </c:numCache>
            </c:numRef>
          </c:val>
        </c:ser>
        <c:ser>
          <c:idx val="92"/>
          <c:order val="92"/>
          <c:tx>
            <c:v>TN04740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7431.349999999999</c:v>
                </c:pt>
              </c:numCache>
            </c:numRef>
          </c:val>
        </c:ser>
        <c:ser>
          <c:idx val="93"/>
          <c:order val="93"/>
          <c:tx>
            <c:v>TN03575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7120.262142857143</c:v>
                </c:pt>
              </c:numCache>
            </c:numRef>
          </c:val>
        </c:ser>
        <c:ser>
          <c:idx val="94"/>
          <c:order val="94"/>
          <c:tx>
            <c:v>VT04984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3383.0442857142857</c:v>
                </c:pt>
              </c:numCache>
            </c:numRef>
          </c:val>
        </c:ser>
        <c:ser>
          <c:idx val="95"/>
          <c:order val="95"/>
          <c:tx>
            <c:v>PR00095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5046.39</c:v>
                </c:pt>
              </c:numCache>
            </c:numRef>
          </c:val>
        </c:ser>
        <c:ser>
          <c:idx val="96"/>
          <c:order val="96"/>
          <c:tx>
            <c:v>SQ03546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5409.552857142858</c:v>
                </c:pt>
              </c:numCache>
            </c:numRef>
          </c:val>
        </c:ser>
        <c:ser>
          <c:idx val="97"/>
          <c:order val="97"/>
          <c:tx>
            <c:v>VT02374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5130.254285714285</c:v>
                </c:pt>
              </c:numCache>
            </c:numRef>
          </c:val>
        </c:ser>
        <c:ser>
          <c:idx val="98"/>
          <c:order val="98"/>
          <c:tx>
            <c:v>SQ00450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2995.3364285714283</c:v>
                </c:pt>
              </c:numCache>
            </c:numRef>
          </c:val>
        </c:ser>
        <c:ser>
          <c:idx val="99"/>
          <c:order val="99"/>
          <c:tx>
            <c:v>PR03804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4755.184285714286</c:v>
                </c:pt>
              </c:numCache>
            </c:numRef>
          </c:val>
        </c:ser>
        <c:ser>
          <c:idx val="100"/>
          <c:order val="100"/>
          <c:tx>
            <c:v>SQ04488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5495.185714285714</c:v>
                </c:pt>
              </c:numCache>
            </c:numRef>
          </c:val>
        </c:ser>
        <c:ser>
          <c:idx val="101"/>
          <c:order val="101"/>
          <c:tx>
            <c:v>TN00735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4232.727857142857</c:v>
                </c:pt>
              </c:numCache>
            </c:numRef>
          </c:val>
        </c:ser>
        <c:ser>
          <c:idx val="102"/>
          <c:order val="102"/>
          <c:tx>
            <c:v>VT01893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8055.591428571429</c:v>
                </c:pt>
              </c:numCache>
            </c:numRef>
          </c:val>
        </c:ser>
        <c:ser>
          <c:idx val="103"/>
          <c:order val="103"/>
          <c:tx>
            <c:v>SQ02223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3203.237857142857</c:v>
                </c:pt>
              </c:numCache>
            </c:numRef>
          </c:val>
        </c:ser>
        <c:ser>
          <c:idx val="104"/>
          <c:order val="104"/>
          <c:tx>
            <c:v>PR02010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8227.955714285714</c:v>
                </c:pt>
              </c:numCache>
            </c:numRef>
          </c:val>
        </c:ser>
        <c:ser>
          <c:idx val="105"/>
          <c:order val="105"/>
          <c:tx>
            <c:v>SQ00498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7932.131428571428</c:v>
                </c:pt>
              </c:numCache>
            </c:numRef>
          </c:val>
        </c:ser>
        <c:ser>
          <c:idx val="106"/>
          <c:order val="106"/>
          <c:tx>
            <c:v>PR02113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5426.785000000001</c:v>
                </c:pt>
              </c:numCache>
            </c:numRef>
          </c:val>
        </c:ser>
        <c:ser>
          <c:idx val="107"/>
          <c:order val="107"/>
          <c:tx>
            <c:v>TN00727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3011.555</c:v>
                </c:pt>
              </c:numCache>
            </c:numRef>
          </c:val>
        </c:ser>
        <c:ser>
          <c:idx val="108"/>
          <c:order val="108"/>
          <c:tx>
            <c:v>SQ01697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5097.955</c:v>
                </c:pt>
              </c:numCache>
            </c:numRef>
          </c:val>
        </c:ser>
        <c:ser>
          <c:idx val="109"/>
          <c:order val="109"/>
          <c:tx>
            <c:v>SQ01519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3565.367142857143</c:v>
                </c:pt>
              </c:numCache>
            </c:numRef>
          </c:val>
        </c:ser>
        <c:ser>
          <c:idx val="110"/>
          <c:order val="110"/>
          <c:tx>
            <c:v>PR00210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11"/>
          <c:order val="111"/>
          <c:tx>
            <c:v>VT03500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2647.292857142857</c:v>
                </c:pt>
              </c:numCache>
            </c:numRef>
          </c:val>
        </c:ser>
        <c:ser>
          <c:idx val="112"/>
          <c:order val="112"/>
          <c:tx>
            <c:v>SQ01962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13"/>
          <c:order val="113"/>
          <c:tx>
            <c:v>VT00017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14"/>
          <c:order val="114"/>
          <c:tx>
            <c:v>SQ02559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6491.737142857143</c:v>
                </c:pt>
              </c:numCache>
            </c:numRef>
          </c:val>
        </c:ser>
        <c:ser>
          <c:idx val="115"/>
          <c:order val="115"/>
          <c:tx>
            <c:v>TN01210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6417.055</c:v>
                </c:pt>
              </c:numCache>
            </c:numRef>
          </c:val>
        </c:ser>
        <c:ser>
          <c:idx val="116"/>
          <c:order val="116"/>
          <c:tx>
            <c:v>SQ02051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17"/>
          <c:order val="117"/>
          <c:tx>
            <c:v>SQ03321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4920.5599999999995</c:v>
                </c:pt>
              </c:numCache>
            </c:numRef>
          </c:val>
        </c:ser>
        <c:ser>
          <c:idx val="118"/>
          <c:order val="118"/>
          <c:tx>
            <c:v>TN04058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7626.795714285714</c:v>
                </c:pt>
              </c:numCache>
            </c:numRef>
          </c:val>
        </c:ser>
        <c:ser>
          <c:idx val="119"/>
          <c:order val="119"/>
          <c:tx>
            <c:v>SQ00841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6406.455714285715</c:v>
                </c:pt>
              </c:numCache>
            </c:numRef>
          </c:val>
        </c:ser>
        <c:ser>
          <c:idx val="120"/>
          <c:order val="120"/>
          <c:tx>
            <c:v>SQ04603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7944.962142857143</c:v>
                </c:pt>
              </c:numCache>
            </c:numRef>
          </c:val>
        </c:ser>
        <c:ser>
          <c:idx val="121"/>
          <c:order val="121"/>
          <c:tx>
            <c:v>TN01028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4830.989285714286</c:v>
                </c:pt>
              </c:numCache>
            </c:numRef>
          </c:val>
        </c:ser>
        <c:ser>
          <c:idx val="122"/>
          <c:order val="122"/>
          <c:tx>
            <c:v>VT04028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7986.8207142857145</c:v>
                </c:pt>
              </c:numCache>
            </c:numRef>
          </c:val>
        </c:ser>
        <c:ser>
          <c:idx val="123"/>
          <c:order val="123"/>
          <c:tx>
            <c:v>TN03068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2841.7314285714283</c:v>
                </c:pt>
              </c:numCache>
            </c:numRef>
          </c:val>
        </c:ser>
        <c:ser>
          <c:idx val="124"/>
          <c:order val="124"/>
          <c:tx>
            <c:v>VT03701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6416.380714285714</c:v>
                </c:pt>
              </c:numCache>
            </c:numRef>
          </c:val>
        </c:ser>
        <c:ser>
          <c:idx val="125"/>
          <c:order val="125"/>
          <c:tx>
            <c:v>VT04028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7986.8207142857145</c:v>
                </c:pt>
              </c:numCache>
            </c:numRef>
          </c:val>
        </c:ser>
        <c:ser>
          <c:idx val="126"/>
          <c:order val="126"/>
          <c:tx>
            <c:v>TN04101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5203.087857142857</c:v>
                </c:pt>
              </c:numCache>
            </c:numRef>
          </c:val>
        </c:ser>
        <c:ser>
          <c:idx val="127"/>
          <c:order val="127"/>
          <c:tx>
            <c:v>VT02374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5130.254285714285</c:v>
                </c:pt>
              </c:numCache>
            </c:numRef>
          </c:val>
        </c:ser>
        <c:ser>
          <c:idx val="128"/>
          <c:order val="128"/>
          <c:tx>
            <c:v>TN01632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6322.226428571428</c:v>
                </c:pt>
              </c:numCache>
            </c:numRef>
          </c:val>
        </c:ser>
        <c:ser>
          <c:idx val="129"/>
          <c:order val="129"/>
          <c:tx>
            <c:v>PR01956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2610.5414285714287</c:v>
                </c:pt>
              </c:numCache>
            </c:numRef>
          </c:val>
        </c:ser>
        <c:ser>
          <c:idx val="130"/>
          <c:order val="130"/>
          <c:tx>
            <c:v>PR02140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6853.858571428572</c:v>
                </c:pt>
              </c:numCache>
            </c:numRef>
          </c:val>
        </c:ser>
        <c:ser>
          <c:idx val="131"/>
          <c:order val="131"/>
          <c:tx>
            <c:v>SQ03626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6834.135714285714</c:v>
                </c:pt>
              </c:numCache>
            </c:numRef>
          </c:val>
        </c:ser>
        <c:ser>
          <c:idx val="132"/>
          <c:order val="132"/>
          <c:tx>
            <c:v>VT01610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5450.272857142858</c:v>
                </c:pt>
              </c:numCache>
            </c:numRef>
          </c:val>
        </c:ser>
        <c:ser>
          <c:idx val="133"/>
          <c:order val="133"/>
          <c:tx>
            <c:v>TN00129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34"/>
          <c:order val="134"/>
          <c:tx>
            <c:v>TN01340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7104.341428571429</c:v>
                </c:pt>
              </c:numCache>
            </c:numRef>
          </c:val>
        </c:ser>
        <c:ser>
          <c:idx val="135"/>
          <c:order val="135"/>
          <c:tx>
            <c:v>TN00698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6288.190714285714</c:v>
                </c:pt>
              </c:numCache>
            </c:numRef>
          </c:val>
        </c:ser>
        <c:ser>
          <c:idx val="136"/>
          <c:order val="136"/>
          <c:tx>
            <c:v>SQ00960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3174.804285714286</c:v>
                </c:pt>
              </c:numCache>
            </c:numRef>
          </c:val>
        </c:ser>
        <c:ser>
          <c:idx val="137"/>
          <c:order val="137"/>
          <c:tx>
            <c:v>SQ01998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2888.949285714286</c:v>
                </c:pt>
              </c:numCache>
            </c:numRef>
          </c:val>
        </c:ser>
        <c:ser>
          <c:idx val="138"/>
          <c:order val="138"/>
          <c:tx>
            <c:v>PR04446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6595.434285714286</c:v>
                </c:pt>
              </c:numCache>
            </c:numRef>
          </c:val>
        </c:ser>
        <c:ser>
          <c:idx val="139"/>
          <c:order val="139"/>
          <c:tx>
            <c:v>SQ01283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4857.753571428571</c:v>
                </c:pt>
              </c:numCache>
            </c:numRef>
          </c:val>
        </c:ser>
        <c:ser>
          <c:idx val="140"/>
          <c:order val="140"/>
          <c:tx>
            <c:v>SQ01026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5351.760714285714</c:v>
                </c:pt>
              </c:numCache>
            </c:numRef>
          </c:val>
        </c:ser>
        <c:ser>
          <c:idx val="141"/>
          <c:order val="141"/>
          <c:tx>
            <c:v>TN02667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42"/>
          <c:order val="142"/>
          <c:tx>
            <c:v>TN01912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6334.9349999999995</c:v>
                </c:pt>
              </c:numCache>
            </c:numRef>
          </c:val>
        </c:ser>
        <c:ser>
          <c:idx val="143"/>
          <c:order val="143"/>
          <c:tx>
            <c:v>VT02319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6896.823571428571</c:v>
                </c:pt>
              </c:numCache>
            </c:numRef>
          </c:val>
        </c:ser>
        <c:ser>
          <c:idx val="144"/>
          <c:order val="144"/>
          <c:tx>
            <c:v>SQ04960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5137.489285714286</c:v>
                </c:pt>
              </c:numCache>
            </c:numRef>
          </c:val>
        </c:ser>
        <c:ser>
          <c:idx val="145"/>
          <c:order val="145"/>
          <c:tx>
            <c:v>SQ01829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2231.517142857143</c:v>
                </c:pt>
              </c:numCache>
            </c:numRef>
          </c:val>
        </c:ser>
        <c:ser>
          <c:idx val="146"/>
          <c:order val="146"/>
          <c:tx>
            <c:v>SQ00022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7860.169285714285</c:v>
                </c:pt>
              </c:numCache>
            </c:numRef>
          </c:val>
        </c:ser>
        <c:ser>
          <c:idx val="147"/>
          <c:order val="147"/>
          <c:tx>
            <c:v>TN00214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2707.3107142857143</c:v>
                </c:pt>
              </c:numCache>
            </c:numRef>
          </c:val>
        </c:ser>
        <c:ser>
          <c:idx val="148"/>
          <c:order val="148"/>
          <c:tx>
            <c:v>TN02798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2359.3757142857144</c:v>
                </c:pt>
              </c:numCache>
            </c:numRef>
          </c:val>
        </c:ser>
        <c:ser>
          <c:idx val="149"/>
          <c:order val="149"/>
          <c:tx>
            <c:v>VT02532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2321.2057142857143</c:v>
                </c:pt>
              </c:numCache>
            </c:numRef>
          </c:val>
        </c:ser>
        <c:ser>
          <c:idx val="150"/>
          <c:order val="150"/>
          <c:tx>
            <c:v>PR02321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5849.842142857143</c:v>
                </c:pt>
              </c:numCache>
            </c:numRef>
          </c:val>
        </c:ser>
        <c:ser>
          <c:idx val="151"/>
          <c:order val="151"/>
          <c:tx>
            <c:v>SQ03116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7776.626428571429</c:v>
                </c:pt>
              </c:numCache>
            </c:numRef>
          </c:val>
        </c:ser>
        <c:ser>
          <c:idx val="152"/>
          <c:order val="152"/>
          <c:tx>
            <c:v>SQ02638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6400.3664285714285</c:v>
                </c:pt>
              </c:numCache>
            </c:numRef>
          </c:val>
        </c:ser>
        <c:ser>
          <c:idx val="153"/>
          <c:order val="153"/>
          <c:tx>
            <c:v>VT03704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4531.933571428572</c:v>
                </c:pt>
              </c:numCache>
            </c:numRef>
          </c:val>
        </c:ser>
        <c:ser>
          <c:idx val="154"/>
          <c:order val="154"/>
          <c:tx>
            <c:v>VT04552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7618.976428571428</c:v>
                </c:pt>
              </c:numCache>
            </c:numRef>
          </c:val>
        </c:ser>
        <c:ser>
          <c:idx val="155"/>
          <c:order val="155"/>
          <c:tx>
            <c:v>SQ04665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7173.159285714285</c:v>
                </c:pt>
              </c:numCache>
            </c:numRef>
          </c:val>
        </c:ser>
        <c:ser>
          <c:idx val="156"/>
          <c:order val="156"/>
          <c:tx>
            <c:v>VT00336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3403.3535714285713</c:v>
                </c:pt>
              </c:numCache>
            </c:numRef>
          </c:val>
        </c:ser>
        <c:ser>
          <c:idx val="157"/>
          <c:order val="157"/>
          <c:tx>
            <c:v>TN01256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2034.3685714285714</c:v>
                </c:pt>
              </c:numCache>
            </c:numRef>
          </c:val>
        </c:ser>
        <c:ser>
          <c:idx val="158"/>
          <c:order val="158"/>
          <c:tx>
            <c:v>SQ01962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59"/>
          <c:order val="159"/>
          <c:tx>
            <c:v>PR03271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2823.9635714285714</c:v>
                </c:pt>
              </c:numCache>
            </c:numRef>
          </c:val>
        </c:ser>
        <c:ser>
          <c:idx val="160"/>
          <c:order val="160"/>
          <c:tx>
            <c:v>VT01101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6786.935714285714</c:v>
                </c:pt>
              </c:numCache>
            </c:numRef>
          </c:val>
        </c:ser>
        <c:ser>
          <c:idx val="161"/>
          <c:order val="161"/>
          <c:tx>
            <c:v>TN04660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4983.150000000001</c:v>
                </c:pt>
              </c:numCache>
            </c:numRef>
          </c:val>
        </c:ser>
        <c:ser>
          <c:idx val="162"/>
          <c:order val="162"/>
          <c:tx>
            <c:v>VT00596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6042.777142857143</c:v>
                </c:pt>
              </c:numCache>
            </c:numRef>
          </c:val>
        </c:ser>
        <c:ser>
          <c:idx val="163"/>
          <c:order val="163"/>
          <c:tx>
            <c:v>VT03552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2609.7328571428575</c:v>
                </c:pt>
              </c:numCache>
            </c:numRef>
          </c:val>
        </c:ser>
        <c:ser>
          <c:idx val="164"/>
          <c:order val="164"/>
          <c:tx>
            <c:v>TN00083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4406.340714285714</c:v>
                </c:pt>
              </c:numCache>
            </c:numRef>
          </c:val>
        </c:ser>
        <c:ser>
          <c:idx val="165"/>
          <c:order val="165"/>
          <c:tx>
            <c:v>TN01389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66"/>
          <c:order val="166"/>
          <c:tx>
            <c:v>SQ02643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6316.077142857143</c:v>
                </c:pt>
              </c:numCache>
            </c:numRef>
          </c:val>
        </c:ser>
        <c:ser>
          <c:idx val="167"/>
          <c:order val="167"/>
          <c:tx>
            <c:v>SQ00914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2745.5885714285714</c:v>
                </c:pt>
              </c:numCache>
            </c:numRef>
          </c:val>
        </c:ser>
        <c:ser>
          <c:idx val="168"/>
          <c:order val="168"/>
          <c:tx>
            <c:v>TN02674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6910.984285714286</c:v>
                </c:pt>
              </c:numCache>
            </c:numRef>
          </c:val>
        </c:ser>
        <c:ser>
          <c:idx val="169"/>
          <c:order val="169"/>
          <c:tx>
            <c:v>VT01893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8055.591428571429</c:v>
                </c:pt>
              </c:numCache>
            </c:numRef>
          </c:val>
        </c:ser>
        <c:ser>
          <c:idx val="170"/>
          <c:order val="170"/>
          <c:tx>
            <c:v>TN02727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2069.5735714285715</c:v>
                </c:pt>
              </c:numCache>
            </c:numRef>
          </c:val>
        </c:ser>
        <c:ser>
          <c:idx val="171"/>
          <c:order val="171"/>
          <c:tx>
            <c:v>VT01323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6159.559285714286</c:v>
                </c:pt>
              </c:numCache>
            </c:numRef>
          </c:val>
        </c:ser>
        <c:ser>
          <c:idx val="172"/>
          <c:order val="172"/>
          <c:tx>
            <c:v>SQ03350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4776.106428571429</c:v>
                </c:pt>
              </c:numCache>
            </c:numRef>
          </c:val>
        </c:ser>
        <c:ser>
          <c:idx val="173"/>
          <c:order val="173"/>
          <c:tx>
            <c:v>PR03886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8501.60642857143</c:v>
                </c:pt>
              </c:numCache>
            </c:numRef>
          </c:val>
        </c:ser>
        <c:ser>
          <c:idx val="174"/>
          <c:order val="174"/>
          <c:tx>
            <c:v>PR00746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8155.516428571428</c:v>
                </c:pt>
              </c:numCache>
            </c:numRef>
          </c:val>
        </c:ser>
        <c:ser>
          <c:idx val="175"/>
          <c:order val="175"/>
          <c:tx>
            <c:v>SQ03387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7195.1392857142855</c:v>
                </c:pt>
              </c:numCache>
            </c:numRef>
          </c:val>
        </c:ser>
        <c:ser>
          <c:idx val="176"/>
          <c:order val="176"/>
          <c:tx>
            <c:v>SQ00105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6143.61</c:v>
                </c:pt>
              </c:numCache>
            </c:numRef>
          </c:val>
        </c:ser>
        <c:ser>
          <c:idx val="177"/>
          <c:order val="177"/>
          <c:tx>
            <c:v>SQ02424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3733.587142857143</c:v>
                </c:pt>
              </c:numCache>
            </c:numRef>
          </c:val>
        </c:ser>
        <c:ser>
          <c:idx val="178"/>
          <c:order val="178"/>
          <c:tx>
            <c:v>VT01703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4401.769285714286</c:v>
                </c:pt>
              </c:numCache>
            </c:numRef>
          </c:val>
        </c:ser>
        <c:ser>
          <c:idx val="179"/>
          <c:order val="179"/>
          <c:tx>
            <c:v>SQ02703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7493.127857142857</c:v>
                </c:pt>
              </c:numCache>
            </c:numRef>
          </c:val>
        </c:ser>
        <c:ser>
          <c:idx val="180"/>
          <c:order val="180"/>
          <c:tx>
            <c:v>SQ03024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4932.665714285715</c:v>
                </c:pt>
              </c:numCache>
            </c:numRef>
          </c:val>
        </c:ser>
        <c:ser>
          <c:idx val="181"/>
          <c:order val="181"/>
          <c:tx>
            <c:v>TN00735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4232.727857142857</c:v>
                </c:pt>
              </c:numCache>
            </c:numRef>
          </c:val>
        </c:ser>
        <c:ser>
          <c:idx val="182"/>
          <c:order val="182"/>
          <c:tx>
            <c:v>VT04373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2011.4850000000001</c:v>
                </c:pt>
              </c:numCache>
            </c:numRef>
          </c:val>
        </c:ser>
        <c:ser>
          <c:idx val="183"/>
          <c:order val="183"/>
          <c:tx>
            <c:v>SQ03733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7795.940714285714</c:v>
                </c:pt>
              </c:numCache>
            </c:numRef>
          </c:val>
        </c:ser>
        <c:ser>
          <c:idx val="184"/>
          <c:order val="184"/>
          <c:tx>
            <c:v>VT04467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5053.964285714285</c:v>
                </c:pt>
              </c:numCache>
            </c:numRef>
          </c:val>
        </c:ser>
        <c:ser>
          <c:idx val="185"/>
          <c:order val="185"/>
          <c:tx>
            <c:v>VT03537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5240.027142857143</c:v>
                </c:pt>
              </c:numCache>
            </c:numRef>
          </c:val>
        </c:ser>
        <c:ser>
          <c:idx val="186"/>
          <c:order val="186"/>
          <c:tx>
            <c:v>VT01610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5450.272857142858</c:v>
                </c:pt>
              </c:numCache>
            </c:numRef>
          </c:val>
        </c:ser>
        <c:ser>
          <c:idx val="187"/>
          <c:order val="187"/>
          <c:tx>
            <c:v>PR02016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4204.370714285715</c:v>
                </c:pt>
              </c:numCache>
            </c:numRef>
          </c:val>
        </c:ser>
        <c:ser>
          <c:idx val="188"/>
          <c:order val="188"/>
          <c:tx>
            <c:v>VT04415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4196.012142857143</c:v>
                </c:pt>
              </c:numCache>
            </c:numRef>
          </c:val>
        </c:ser>
        <c:ser>
          <c:idx val="189"/>
          <c:order val="189"/>
          <c:tx>
            <c:v>TN04067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5249.191428571428</c:v>
                </c:pt>
              </c:numCache>
            </c:numRef>
          </c:val>
        </c:ser>
        <c:ser>
          <c:idx val="190"/>
          <c:order val="190"/>
          <c:tx>
            <c:v>TN04175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6621.748571428571</c:v>
                </c:pt>
              </c:numCache>
            </c:numRef>
          </c:val>
        </c:ser>
        <c:ser>
          <c:idx val="191"/>
          <c:order val="191"/>
          <c:tx>
            <c:v>VT00687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5603.127142857143</c:v>
                </c:pt>
              </c:numCache>
            </c:numRef>
          </c:val>
        </c:ser>
        <c:ser>
          <c:idx val="192"/>
          <c:order val="192"/>
          <c:tx>
            <c:v>PR01269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6936.085</c:v>
                </c:pt>
              </c:numCache>
            </c:numRef>
          </c:val>
        </c:ser>
        <c:ser>
          <c:idx val="193"/>
          <c:order val="193"/>
          <c:tx>
            <c:v>TN00579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7797.385</c:v>
                </c:pt>
              </c:numCache>
            </c:numRef>
          </c:val>
        </c:ser>
        <c:ser>
          <c:idx val="194"/>
          <c:order val="194"/>
          <c:tx>
            <c:v>TN03097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2272.6121428571428</c:v>
                </c:pt>
              </c:numCache>
            </c:numRef>
          </c:val>
        </c:ser>
        <c:ser>
          <c:idx val="195"/>
          <c:order val="195"/>
          <c:tx>
            <c:v>SQ02174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8460.181428571428</c:v>
                </c:pt>
              </c:numCache>
            </c:numRef>
          </c:val>
        </c:ser>
        <c:ser>
          <c:idx val="196"/>
          <c:order val="196"/>
          <c:tx>
            <c:v>PR02957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6053.280714285714</c:v>
                </c:pt>
              </c:numCache>
            </c:numRef>
          </c:val>
        </c:ser>
        <c:bandFmts>
          <c:bandFmt>
            <c:idx val="0"/>
            <c:spPr>
              <a:solidFill>
                <a:srgbClr val="4F81BD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"/>
            <c:spPr>
              <a:solidFill>
                <a:srgbClr val="C0504D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2"/>
            <c:spPr>
              <a:solidFill>
                <a:srgbClr val="9BBB59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3"/>
            <c:spPr>
              <a:solidFill>
                <a:srgbClr val="8064A2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4"/>
            <c:spPr>
              <a:solidFill>
                <a:srgbClr val="4BACC6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5"/>
            <c:spPr>
              <a:solidFill>
                <a:srgbClr val="F79646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6"/>
            <c:spPr>
              <a:solidFill>
                <a:srgbClr val="2C4D74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7"/>
            <c:spPr>
              <a:solidFill>
                <a:srgbClr val="782C2A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8"/>
            <c:spPr>
              <a:solidFill>
                <a:srgbClr val="5D7430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9"/>
            <c:spPr>
              <a:solidFill>
                <a:srgbClr val="4C3A62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0"/>
            <c:spPr>
              <a:solidFill>
                <a:srgbClr val="286A7C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1"/>
            <c:spPr>
              <a:solidFill>
                <a:srgbClr val="B65708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2"/>
            <c:spPr>
              <a:solidFill>
                <a:srgbClr val="719ACB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3"/>
            <c:spPr>
              <a:solidFill>
                <a:srgbClr val="CD7371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4"/>
            <c:spPr>
              <a:solidFill>
                <a:srgbClr val="AEC87A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5"/>
            <c:spPr>
              <a:solidFill>
                <a:srgbClr val="9982B4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6"/>
            <c:spPr>
              <a:solidFill>
                <a:srgbClr val="6FBCD1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7"/>
            <c:spPr>
              <a:solidFill>
                <a:srgbClr val="F9AB6B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8"/>
            <c:spPr>
              <a:solidFill>
                <a:srgbClr val="3A669C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9"/>
            <c:spPr>
              <a:solidFill>
                <a:srgbClr val="A03A38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20"/>
            <c:spPr>
              <a:solidFill>
                <a:srgbClr val="7D9C40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21"/>
            <c:spPr>
              <a:solidFill>
                <a:srgbClr val="664E82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22"/>
            <c:spPr>
              <a:solidFill>
                <a:srgbClr val="358DA5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23"/>
            <c:spPr>
              <a:solidFill>
                <a:srgbClr val="F4740A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24"/>
            <c:spPr>
              <a:solidFill>
                <a:srgbClr val="95B3D7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25"/>
            <c:spPr>
              <a:solidFill>
                <a:srgbClr val="DA9694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26"/>
            <c:spPr>
              <a:solidFill>
                <a:srgbClr val="C2D69A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27"/>
            <c:spPr>
              <a:solidFill>
                <a:srgbClr val="B2A1C7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28"/>
            <c:spPr>
              <a:solidFill>
                <a:srgbClr val="94CDDC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29"/>
            <c:spPr>
              <a:solidFill>
                <a:srgbClr val="FAC090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30"/>
            <c:spPr>
              <a:solidFill>
                <a:srgbClr val="254061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31"/>
            <c:spPr>
              <a:solidFill>
                <a:srgbClr val="632523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32"/>
            <c:spPr>
              <a:solidFill>
                <a:srgbClr val="4F6228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33"/>
            <c:spPr>
              <a:solidFill>
                <a:srgbClr val="3F3151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34"/>
            <c:spPr>
              <a:solidFill>
                <a:srgbClr val="215867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35"/>
            <c:spPr>
              <a:solidFill>
                <a:srgbClr val="974807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36"/>
            <c:spPr>
              <a:solidFill>
                <a:srgbClr val="84A6D0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37"/>
            <c:spPr>
              <a:solidFill>
                <a:srgbClr val="D38583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38"/>
            <c:spPr>
              <a:solidFill>
                <a:srgbClr val="B8CF8B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39"/>
            <c:spPr>
              <a:solidFill>
                <a:srgbClr val="A692BE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40"/>
            <c:spPr>
              <a:solidFill>
                <a:srgbClr val="81C5D7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41"/>
            <c:spPr>
              <a:solidFill>
                <a:srgbClr val="F9B67F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42"/>
            <c:spPr>
              <a:solidFill>
                <a:srgbClr val="335987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43"/>
            <c:spPr>
              <a:solidFill>
                <a:srgbClr val="8B3331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44"/>
            <c:spPr>
              <a:solidFill>
                <a:srgbClr val="6D8838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45"/>
            <c:spPr>
              <a:solidFill>
                <a:srgbClr val="594472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46"/>
            <c:spPr>
              <a:solidFill>
                <a:srgbClr val="2E7B90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47"/>
            <c:spPr>
              <a:solidFill>
                <a:srgbClr val="D56509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48"/>
            <c:spPr>
              <a:solidFill>
                <a:srgbClr val="A8C0DE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49"/>
            <c:spPr>
              <a:solidFill>
                <a:srgbClr val="E0A7A6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50"/>
            <c:spPr>
              <a:solidFill>
                <a:srgbClr val="CDDDAD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51"/>
            <c:spPr>
              <a:solidFill>
                <a:srgbClr val="BFB2D0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52"/>
            <c:spPr>
              <a:solidFill>
                <a:srgbClr val="A6D5E2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53"/>
            <c:spPr>
              <a:solidFill>
                <a:srgbClr val="FBCBA3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54"/>
            <c:spPr>
              <a:solidFill>
                <a:srgbClr val="4F81BD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55"/>
            <c:spPr>
              <a:solidFill>
                <a:srgbClr val="C0504D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56"/>
            <c:spPr>
              <a:solidFill>
                <a:srgbClr val="9BBB59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57"/>
            <c:spPr>
              <a:solidFill>
                <a:srgbClr val="8064A2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58"/>
            <c:spPr>
              <a:solidFill>
                <a:srgbClr val="4BACC6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59"/>
            <c:spPr>
              <a:solidFill>
                <a:srgbClr val="F79646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60"/>
            <c:spPr>
              <a:solidFill>
                <a:srgbClr val="2C4D74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61"/>
            <c:spPr>
              <a:solidFill>
                <a:srgbClr val="782C2A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62"/>
            <c:spPr>
              <a:solidFill>
                <a:srgbClr val="5D7430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63"/>
            <c:spPr>
              <a:solidFill>
                <a:srgbClr val="4C3A62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64"/>
            <c:spPr>
              <a:solidFill>
                <a:srgbClr val="286A7C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65"/>
            <c:spPr>
              <a:solidFill>
                <a:srgbClr val="B65708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66"/>
            <c:spPr>
              <a:solidFill>
                <a:srgbClr val="719ACB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67"/>
            <c:spPr>
              <a:solidFill>
                <a:srgbClr val="CD7371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68"/>
            <c:spPr>
              <a:solidFill>
                <a:srgbClr val="AEC87A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69"/>
            <c:spPr>
              <a:solidFill>
                <a:srgbClr val="9982B4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70"/>
            <c:spPr>
              <a:solidFill>
                <a:srgbClr val="6FBCD1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71"/>
            <c:spPr>
              <a:solidFill>
                <a:srgbClr val="F9AB6B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72"/>
            <c:spPr>
              <a:solidFill>
                <a:srgbClr val="3A669C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73"/>
            <c:spPr>
              <a:solidFill>
                <a:srgbClr val="A03A38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74"/>
            <c:spPr>
              <a:solidFill>
                <a:srgbClr val="7D9C40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75"/>
            <c:spPr>
              <a:solidFill>
                <a:srgbClr val="664E82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76"/>
            <c:spPr>
              <a:solidFill>
                <a:srgbClr val="358DA5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77"/>
            <c:spPr>
              <a:solidFill>
                <a:srgbClr val="F4740A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78"/>
            <c:spPr>
              <a:solidFill>
                <a:srgbClr val="95B3D7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79"/>
            <c:spPr>
              <a:solidFill>
                <a:srgbClr val="DA9694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80"/>
            <c:spPr>
              <a:solidFill>
                <a:srgbClr val="C2D69A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81"/>
            <c:spPr>
              <a:solidFill>
                <a:srgbClr val="B2A1C7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82"/>
            <c:spPr>
              <a:solidFill>
                <a:srgbClr val="94CDDC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83"/>
            <c:spPr>
              <a:solidFill>
                <a:srgbClr val="FAC090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84"/>
            <c:spPr>
              <a:solidFill>
                <a:srgbClr val="254061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85"/>
            <c:spPr>
              <a:solidFill>
                <a:srgbClr val="632523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86"/>
            <c:spPr>
              <a:solidFill>
                <a:srgbClr val="4F6228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87"/>
            <c:spPr>
              <a:solidFill>
                <a:srgbClr val="3F3151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88"/>
            <c:spPr>
              <a:solidFill>
                <a:srgbClr val="215867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89"/>
            <c:spPr>
              <a:solidFill>
                <a:srgbClr val="974807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90"/>
            <c:spPr>
              <a:solidFill>
                <a:srgbClr val="84A6D0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91"/>
            <c:spPr>
              <a:solidFill>
                <a:srgbClr val="D38583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92"/>
            <c:spPr>
              <a:solidFill>
                <a:srgbClr val="B8CF8B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93"/>
            <c:spPr>
              <a:solidFill>
                <a:srgbClr val="A692BE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94"/>
            <c:spPr>
              <a:solidFill>
                <a:srgbClr val="81C5D7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95"/>
            <c:spPr>
              <a:solidFill>
                <a:srgbClr val="F9B67F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96"/>
            <c:spPr>
              <a:solidFill>
                <a:srgbClr val="335987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97"/>
            <c:spPr>
              <a:solidFill>
                <a:srgbClr val="8B3331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98"/>
            <c:spPr>
              <a:solidFill>
                <a:srgbClr val="6D8838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99"/>
            <c:spPr>
              <a:solidFill>
                <a:srgbClr val="594472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00"/>
            <c:spPr>
              <a:solidFill>
                <a:srgbClr val="2E7B90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01"/>
            <c:spPr>
              <a:solidFill>
                <a:srgbClr val="D56509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02"/>
            <c:spPr>
              <a:solidFill>
                <a:srgbClr val="A8C0DE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03"/>
            <c:spPr>
              <a:solidFill>
                <a:srgbClr val="E0A7A6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04"/>
            <c:spPr>
              <a:solidFill>
                <a:srgbClr val="CDDDAD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05"/>
            <c:spPr>
              <a:solidFill>
                <a:srgbClr val="BFB2D0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06"/>
            <c:spPr>
              <a:solidFill>
                <a:srgbClr val="A6D5E2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07"/>
            <c:spPr>
              <a:solidFill>
                <a:srgbClr val="FBCBA3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08"/>
            <c:spPr>
              <a:solidFill>
                <a:srgbClr val="4F81BD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09"/>
            <c:spPr>
              <a:solidFill>
                <a:srgbClr val="C0504D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10"/>
            <c:spPr>
              <a:solidFill>
                <a:srgbClr val="9BBB59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11"/>
            <c:spPr>
              <a:solidFill>
                <a:srgbClr val="8064A2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12"/>
            <c:spPr>
              <a:solidFill>
                <a:srgbClr val="4BACC6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13"/>
            <c:spPr>
              <a:solidFill>
                <a:srgbClr val="F79646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14"/>
            <c:spPr>
              <a:solidFill>
                <a:srgbClr val="2C4D74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15"/>
            <c:spPr>
              <a:solidFill>
                <a:srgbClr val="782C2A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16"/>
            <c:spPr>
              <a:solidFill>
                <a:srgbClr val="5D7430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17"/>
            <c:spPr>
              <a:solidFill>
                <a:srgbClr val="4C3A62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18"/>
            <c:spPr>
              <a:solidFill>
                <a:srgbClr val="286A7C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19"/>
            <c:spPr>
              <a:solidFill>
                <a:srgbClr val="B65708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20"/>
            <c:spPr>
              <a:solidFill>
                <a:srgbClr val="719ACB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21"/>
            <c:spPr>
              <a:solidFill>
                <a:srgbClr val="CD7371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22"/>
            <c:spPr>
              <a:solidFill>
                <a:srgbClr val="AEC87A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23"/>
            <c:spPr>
              <a:solidFill>
                <a:srgbClr val="9982B4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24"/>
            <c:spPr>
              <a:solidFill>
                <a:srgbClr val="6FBCD1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25"/>
            <c:spPr>
              <a:solidFill>
                <a:srgbClr val="F9AB6B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26"/>
            <c:spPr>
              <a:solidFill>
                <a:srgbClr val="3A669C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27"/>
            <c:spPr>
              <a:solidFill>
                <a:srgbClr val="A03A38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28"/>
            <c:spPr>
              <a:solidFill>
                <a:srgbClr val="7D9C40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29"/>
            <c:spPr>
              <a:solidFill>
                <a:srgbClr val="664E82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30"/>
            <c:spPr>
              <a:solidFill>
                <a:srgbClr val="358DA5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31"/>
            <c:spPr>
              <a:solidFill>
                <a:srgbClr val="F4740A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32"/>
            <c:spPr>
              <a:solidFill>
                <a:srgbClr val="95B3D7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33"/>
            <c:spPr>
              <a:solidFill>
                <a:srgbClr val="DA9694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34"/>
            <c:spPr>
              <a:solidFill>
                <a:srgbClr val="C2D69A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35"/>
            <c:spPr>
              <a:solidFill>
                <a:srgbClr val="B2A1C7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36"/>
            <c:spPr>
              <a:solidFill>
                <a:srgbClr val="94CDDC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37"/>
            <c:spPr>
              <a:solidFill>
                <a:srgbClr val="FAC090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38"/>
            <c:spPr>
              <a:solidFill>
                <a:srgbClr val="254061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39"/>
            <c:spPr>
              <a:solidFill>
                <a:srgbClr val="632523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40"/>
            <c:spPr>
              <a:solidFill>
                <a:srgbClr val="4F6228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41"/>
            <c:spPr>
              <a:solidFill>
                <a:srgbClr val="3F3151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42"/>
            <c:spPr>
              <a:solidFill>
                <a:srgbClr val="215867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43"/>
            <c:spPr>
              <a:solidFill>
                <a:srgbClr val="974807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44"/>
            <c:spPr>
              <a:solidFill>
                <a:srgbClr val="84A6D0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45"/>
            <c:spPr>
              <a:solidFill>
                <a:srgbClr val="D38583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46"/>
            <c:spPr>
              <a:solidFill>
                <a:srgbClr val="B8CF8B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47"/>
            <c:spPr>
              <a:solidFill>
                <a:srgbClr val="A692BE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48"/>
            <c:spPr>
              <a:solidFill>
                <a:srgbClr val="81C5D7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49"/>
            <c:spPr>
              <a:solidFill>
                <a:srgbClr val="F9B67F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50"/>
            <c:spPr>
              <a:solidFill>
                <a:srgbClr val="335987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51"/>
            <c:spPr>
              <a:solidFill>
                <a:srgbClr val="8B3331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52"/>
            <c:spPr>
              <a:solidFill>
                <a:srgbClr val="6D8838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53"/>
            <c:spPr>
              <a:solidFill>
                <a:srgbClr val="594472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54"/>
            <c:spPr>
              <a:solidFill>
                <a:srgbClr val="2E7B90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55"/>
            <c:spPr>
              <a:solidFill>
                <a:srgbClr val="D56509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56"/>
            <c:spPr>
              <a:solidFill>
                <a:srgbClr val="A8C0DE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57"/>
            <c:spPr>
              <a:solidFill>
                <a:srgbClr val="E0A7A6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58"/>
            <c:spPr>
              <a:solidFill>
                <a:srgbClr val="CDDDAD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59"/>
            <c:spPr>
              <a:solidFill>
                <a:srgbClr val="BFB2D0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60"/>
            <c:spPr>
              <a:solidFill>
                <a:srgbClr val="A6D5E2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61"/>
            <c:spPr>
              <a:solidFill>
                <a:srgbClr val="FBCBA3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62"/>
            <c:spPr>
              <a:solidFill>
                <a:srgbClr val="4F81BD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63"/>
            <c:spPr>
              <a:solidFill>
                <a:srgbClr val="C0504D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64"/>
            <c:spPr>
              <a:solidFill>
                <a:srgbClr val="9BBB59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65"/>
            <c:spPr>
              <a:solidFill>
                <a:srgbClr val="8064A2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66"/>
            <c:spPr>
              <a:solidFill>
                <a:srgbClr val="4BACC6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67"/>
            <c:spPr>
              <a:solidFill>
                <a:srgbClr val="F79646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68"/>
            <c:spPr>
              <a:solidFill>
                <a:srgbClr val="2C4D74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69"/>
            <c:spPr>
              <a:solidFill>
                <a:srgbClr val="782C2A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70"/>
            <c:spPr>
              <a:solidFill>
                <a:srgbClr val="5D7430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71"/>
            <c:spPr>
              <a:solidFill>
                <a:srgbClr val="4C3A62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72"/>
            <c:spPr>
              <a:solidFill>
                <a:srgbClr val="286A7C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73"/>
            <c:spPr>
              <a:solidFill>
                <a:srgbClr val="B65708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74"/>
            <c:spPr>
              <a:solidFill>
                <a:srgbClr val="719ACB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75"/>
            <c:spPr>
              <a:solidFill>
                <a:srgbClr val="CD7371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76"/>
            <c:spPr>
              <a:solidFill>
                <a:srgbClr val="AEC87A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77"/>
            <c:spPr>
              <a:solidFill>
                <a:srgbClr val="9982B4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78"/>
            <c:spPr>
              <a:solidFill>
                <a:srgbClr val="6FBCD1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79"/>
            <c:spPr>
              <a:solidFill>
                <a:srgbClr val="F9AB6B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80"/>
            <c:spPr>
              <a:solidFill>
                <a:srgbClr val="3A669C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81"/>
            <c:spPr>
              <a:solidFill>
                <a:srgbClr val="A03A38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82"/>
            <c:spPr>
              <a:solidFill>
                <a:srgbClr val="7D9C40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83"/>
            <c:spPr>
              <a:solidFill>
                <a:srgbClr val="664E82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84"/>
            <c:spPr>
              <a:solidFill>
                <a:srgbClr val="358DA5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85"/>
            <c:spPr>
              <a:solidFill>
                <a:srgbClr val="F4740A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86"/>
            <c:spPr>
              <a:solidFill>
                <a:srgbClr val="95B3D7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87"/>
            <c:spPr>
              <a:solidFill>
                <a:srgbClr val="DA9694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88"/>
            <c:spPr>
              <a:solidFill>
                <a:srgbClr val="C2D69A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89"/>
            <c:spPr>
              <a:solidFill>
                <a:srgbClr val="B2A1C7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90"/>
            <c:spPr>
              <a:solidFill>
                <a:srgbClr val="94CDDC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91"/>
            <c:spPr>
              <a:solidFill>
                <a:srgbClr val="FAC090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92"/>
            <c:spPr>
              <a:solidFill>
                <a:srgbClr val="254061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93"/>
            <c:spPr>
              <a:solidFill>
                <a:srgbClr val="632523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94"/>
            <c:spPr>
              <a:solidFill>
                <a:srgbClr val="4F6228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95"/>
            <c:spPr>
              <a:solidFill>
                <a:srgbClr val="3F3151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96"/>
            <c:spPr>
              <a:solidFill>
                <a:srgbClr val="215867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</c:bandFmts>
        <c:gapDepth val="150"/>
        <c:axId val="0"/>
        <c:axId val="1"/>
        <c:axId val="4"/>
      </c:surface3DChart>
      <c:catAx>
        <c:axId val="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0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midCat"/>
        <c:crossAx val="0"/>
      </c:valAx>
      <c:serAx>
        <c:axId val="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0"/>
        <c:crosses val="autoZero"/>
        <c:tickLblSkip val="1"/>
      </c:serAx>
      <c:spPr>
        <a:noFill/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D9D9D9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图表标题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view3D>
      <c:rotX val="15"/>
      <c:rotY val="20"/>
      <c:depthPercent val="100"/>
      <c:rAngAx val="0"/>
      <c:perspective val="30"/>
    </c:view3D>
    <c:floor>
      <c:thickness val="0"/>
      <c:spPr>
        <a:noFill/>
        <a:ln>
          <a:noFill/>
        </a:ln>
      </c:spPr>
    </c:floor>
    <c:sideWall>
      <c:thickness val="0"/>
      <c:spPr>
        <a:noFill/>
        <a:ln>
          <a:noFill/>
        </a:ln>
      </c:spPr>
    </c:sideWall>
    <c:backWall>
      <c:thickness val="0"/>
      <c:spPr>
        <a:noFill/>
        <a:ln>
          <a:noFill/>
        </a:ln>
      </c:spPr>
    </c:backWall>
    <c:plotArea>
      <c:layout/>
      <c:surface3DChart>
        <c:wireframe val="0"/>
        <c:varyColors val="0"/>
        <c:ser>
          <c:idx val="0"/>
          <c:order val="0"/>
          <c:tx>
            <c:v>Emp ID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</c:ser>
        <c:ser>
          <c:idx val="1"/>
          <c:order val="1"/>
          <c:tx>
            <c:v>PR00147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7533.478571428571</c:v>
                </c:pt>
              </c:numCache>
            </c:numRef>
          </c:val>
        </c:ser>
        <c:ser>
          <c:idx val="2"/>
          <c:order val="2"/>
          <c:tx>
            <c:v>PR04686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6311.485</c:v>
                </c:pt>
              </c:numCache>
            </c:numRef>
          </c:val>
        </c:ser>
        <c:ser>
          <c:idx val="3"/>
          <c:order val="3"/>
          <c:tx>
            <c:v>SQ04612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6134.230714285714</c:v>
                </c:pt>
              </c:numCache>
            </c:numRef>
          </c:val>
        </c:ser>
        <c:ser>
          <c:idx val="4"/>
          <c:order val="4"/>
          <c:tx>
            <c:v>VT01803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6652.024285714286</c:v>
                </c:pt>
              </c:numCache>
            </c:numRef>
          </c:val>
        </c:ser>
        <c:ser>
          <c:idx val="5"/>
          <c:order val="5"/>
          <c:tx>
            <c:v>TN02749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4071.5728571428567</c:v>
                </c:pt>
              </c:numCache>
            </c:numRef>
          </c:val>
        </c:ser>
        <c:ser>
          <c:idx val="6"/>
          <c:order val="6"/>
          <c:tx>
            <c:v>SQ00144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8498.297142857144</c:v>
                </c:pt>
              </c:numCache>
            </c:numRef>
          </c:val>
        </c:ser>
        <c:ser>
          <c:idx val="7"/>
          <c:order val="7"/>
          <c:tx>
            <c:v>PR04601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7485.902142857143</c:v>
                </c:pt>
              </c:numCache>
            </c:numRef>
          </c:val>
        </c:ser>
        <c:ser>
          <c:idx val="8"/>
          <c:order val="8"/>
          <c:tx>
            <c:v>SQ01854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4715.512857142857</c:v>
                </c:pt>
              </c:numCache>
            </c:numRef>
          </c:val>
        </c:ser>
        <c:ser>
          <c:idx val="9"/>
          <c:order val="9"/>
          <c:tx>
            <c:v>SQ00612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5305.643571428571</c:v>
                </c:pt>
              </c:numCache>
            </c:numRef>
          </c:val>
        </c:ser>
        <c:ser>
          <c:idx val="10"/>
          <c:order val="10"/>
          <c:tx>
            <c:v>PR00419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4927.18</c:v>
                </c:pt>
              </c:numCache>
            </c:numRef>
          </c:val>
        </c:ser>
        <c:ser>
          <c:idx val="11"/>
          <c:order val="11"/>
          <c:tx>
            <c:v>VT00578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3022.4564285714287</c:v>
                </c:pt>
              </c:numCache>
            </c:numRef>
          </c:val>
        </c:ser>
        <c:ser>
          <c:idx val="12"/>
          <c:order val="12"/>
          <c:tx>
            <c:v>TN01281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8173.227857142857</c:v>
                </c:pt>
              </c:numCache>
            </c:numRef>
          </c:val>
        </c:ser>
        <c:ser>
          <c:idx val="13"/>
          <c:order val="13"/>
          <c:tx>
            <c:v>PR04473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4942.346428571429</c:v>
                </c:pt>
              </c:numCache>
            </c:numRef>
          </c:val>
        </c:ser>
        <c:ser>
          <c:idx val="14"/>
          <c:order val="14"/>
          <c:tx>
            <c:v>VT02417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4372.447142857143</c:v>
                </c:pt>
              </c:numCache>
            </c:numRef>
          </c:val>
        </c:ser>
        <c:ser>
          <c:idx val="15"/>
          <c:order val="15"/>
          <c:tx>
            <c:v>SQ00691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3866.932142857143</c:v>
                </c:pt>
              </c:numCache>
            </c:numRef>
          </c:val>
        </c:ser>
        <c:ser>
          <c:idx val="16"/>
          <c:order val="16"/>
          <c:tx>
            <c:v>TN00214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2707.3107142857143</c:v>
                </c:pt>
              </c:numCache>
            </c:numRef>
          </c:val>
        </c:ser>
        <c:ser>
          <c:idx val="17"/>
          <c:order val="17"/>
          <c:tx>
            <c:v>VT02539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2854.98</c:v>
                </c:pt>
              </c:numCache>
            </c:numRef>
          </c:val>
        </c:ser>
        <c:ser>
          <c:idx val="18"/>
          <c:order val="18"/>
          <c:tx>
            <c:v>SQ04598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4993.813571428572</c:v>
                </c:pt>
              </c:numCache>
            </c:numRef>
          </c:val>
        </c:ser>
        <c:ser>
          <c:idx val="19"/>
          <c:order val="19"/>
          <c:tx>
            <c:v>TN00464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3767.7592857142854</c:v>
                </c:pt>
              </c:numCache>
            </c:numRef>
          </c:val>
        </c:ser>
        <c:ser>
          <c:idx val="20"/>
          <c:order val="20"/>
          <c:tx>
            <c:v>PR00893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3593.577857142857</c:v>
                </c:pt>
              </c:numCache>
            </c:numRef>
          </c:val>
        </c:ser>
        <c:ser>
          <c:idx val="21"/>
          <c:order val="21"/>
          <c:tx>
            <c:v>PR00882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3783.1178571428572</c:v>
                </c:pt>
              </c:numCache>
            </c:numRef>
          </c:val>
        </c:ser>
        <c:ser>
          <c:idx val="22"/>
          <c:order val="22"/>
          <c:tx>
            <c:v>PR03445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4442.533571428571</c:v>
                </c:pt>
              </c:numCache>
            </c:numRef>
          </c:val>
        </c:ser>
        <c:ser>
          <c:idx val="23"/>
          <c:order val="23"/>
          <c:tx>
            <c:v>TN03416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3094.944285714286</c:v>
                </c:pt>
              </c:numCache>
            </c:numRef>
          </c:val>
        </c:ser>
        <c:ser>
          <c:idx val="24"/>
          <c:order val="24"/>
          <c:tx>
            <c:v>TN00890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5112.213571428571</c:v>
                </c:pt>
              </c:numCache>
            </c:numRef>
          </c:val>
        </c:ser>
        <c:ser>
          <c:idx val="25"/>
          <c:order val="25"/>
          <c:tx>
            <c:v>VT04137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5631.445</c:v>
                </c:pt>
              </c:numCache>
            </c:numRef>
          </c:val>
        </c:ser>
        <c:ser>
          <c:idx val="26"/>
          <c:order val="26"/>
          <c:tx>
            <c:v>PR02603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4428.197142857143</c:v>
                </c:pt>
              </c:numCache>
            </c:numRef>
          </c:val>
        </c:ser>
        <c:ser>
          <c:idx val="27"/>
          <c:order val="27"/>
          <c:tx>
            <c:v>PR03158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6406.455714285715</c:v>
                </c:pt>
              </c:numCache>
            </c:numRef>
          </c:val>
        </c:ser>
        <c:ser>
          <c:idx val="28"/>
          <c:order val="28"/>
          <c:tx>
            <c:v>PR02288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7452.502857142857</c:v>
                </c:pt>
              </c:numCache>
            </c:numRef>
          </c:val>
        </c:ser>
        <c:ser>
          <c:idx val="29"/>
          <c:order val="29"/>
          <c:tx>
            <c:v>VT03849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3731.877857142857</c:v>
                </c:pt>
              </c:numCache>
            </c:numRef>
          </c:val>
        </c:ser>
        <c:ser>
          <c:idx val="30"/>
          <c:order val="30"/>
          <c:tx>
            <c:v>SQ01395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6478.405</c:v>
                </c:pt>
              </c:numCache>
            </c:numRef>
          </c:val>
        </c:ser>
        <c:ser>
          <c:idx val="31"/>
          <c:order val="31"/>
          <c:tx>
            <c:v>SQ02559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6491.737142857143</c:v>
                </c:pt>
              </c:numCache>
            </c:numRef>
          </c:val>
        </c:ser>
        <c:ser>
          <c:idx val="32"/>
          <c:order val="32"/>
          <c:tx>
            <c:v>VT04627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5451.46</c:v>
                </c:pt>
              </c:numCache>
            </c:numRef>
          </c:val>
        </c:ser>
        <c:ser>
          <c:idx val="33"/>
          <c:order val="33"/>
          <c:tx>
            <c:v>VT03537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5240.027142857143</c:v>
                </c:pt>
              </c:numCache>
            </c:numRef>
          </c:val>
        </c:ser>
        <c:ser>
          <c:idx val="34"/>
          <c:order val="34"/>
          <c:tx>
            <c:v>PR01951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35"/>
          <c:order val="35"/>
          <c:tx>
            <c:v>PR01662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3603.532857142857</c:v>
                </c:pt>
              </c:numCache>
            </c:numRef>
          </c:val>
        </c:ser>
        <c:ser>
          <c:idx val="36"/>
          <c:order val="36"/>
          <c:tx>
            <c:v>VT02313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3853.5185714285717</c:v>
                </c:pt>
              </c:numCache>
            </c:numRef>
          </c:val>
        </c:ser>
        <c:ser>
          <c:idx val="37"/>
          <c:order val="37"/>
          <c:tx>
            <c:v>SQ01620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8115.445</c:v>
                </c:pt>
              </c:numCache>
            </c:numRef>
          </c:val>
        </c:ser>
        <c:ser>
          <c:idx val="38"/>
          <c:order val="38"/>
          <c:tx>
            <c:v>VT04681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7921.882142857144</c:v>
                </c:pt>
              </c:numCache>
            </c:numRef>
          </c:val>
        </c:ser>
        <c:ser>
          <c:idx val="39"/>
          <c:order val="39"/>
          <c:tx>
            <c:v>TN04246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7169.379285714285</c:v>
                </c:pt>
              </c:numCache>
            </c:numRef>
          </c:val>
        </c:ser>
        <c:ser>
          <c:idx val="40"/>
          <c:order val="40"/>
          <c:tx>
            <c:v>TN02570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4940.242142857142</c:v>
                </c:pt>
              </c:numCache>
            </c:numRef>
          </c:val>
        </c:ser>
        <c:ser>
          <c:idx val="41"/>
          <c:order val="41"/>
          <c:tx>
            <c:v>VT02801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8192.216428571428</c:v>
                </c:pt>
              </c:numCache>
            </c:numRef>
          </c:val>
        </c:ser>
        <c:ser>
          <c:idx val="42"/>
          <c:order val="42"/>
          <c:tx>
            <c:v>SQ01177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6182.64</c:v>
                </c:pt>
              </c:numCache>
            </c:numRef>
          </c:val>
        </c:ser>
        <c:ser>
          <c:idx val="43"/>
          <c:order val="43"/>
          <c:tx>
            <c:v>VT01740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2226.6264285714287</c:v>
                </c:pt>
              </c:numCache>
            </c:numRef>
          </c:val>
        </c:ser>
        <c:ser>
          <c:idx val="44"/>
          <c:order val="44"/>
          <c:tx>
            <c:v>TN01876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5726.387142857143</c:v>
                </c:pt>
              </c:numCache>
            </c:numRef>
          </c:val>
        </c:ser>
        <c:ser>
          <c:idx val="45"/>
          <c:order val="45"/>
          <c:tx>
            <c:v>VT02313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3853.5185714285717</c:v>
                </c:pt>
              </c:numCache>
            </c:numRef>
          </c:val>
        </c:ser>
        <c:ser>
          <c:idx val="46"/>
          <c:order val="46"/>
          <c:tx>
            <c:v>VT03988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4209.708571428571</c:v>
                </c:pt>
              </c:numCache>
            </c:numRef>
          </c:val>
        </c:ser>
        <c:ser>
          <c:idx val="47"/>
          <c:order val="47"/>
          <c:tx>
            <c:v>TN00227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4539.695000000001</c:v>
                </c:pt>
              </c:numCache>
            </c:numRef>
          </c:val>
        </c:ser>
        <c:ser>
          <c:idx val="48"/>
          <c:order val="48"/>
          <c:tx>
            <c:v>VT01092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4101.382142857143</c:v>
                </c:pt>
              </c:numCache>
            </c:numRef>
          </c:val>
        </c:ser>
        <c:ser>
          <c:idx val="49"/>
          <c:order val="49"/>
          <c:tx>
            <c:v>TN03169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4844.152857142857</c:v>
                </c:pt>
              </c:numCache>
            </c:numRef>
          </c:val>
        </c:ser>
        <c:ser>
          <c:idx val="50"/>
          <c:order val="50"/>
          <c:tx>
            <c:v>SQ01402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3171.6978571428567</c:v>
                </c:pt>
              </c:numCache>
            </c:numRef>
          </c:val>
        </c:ser>
        <c:ser>
          <c:idx val="51"/>
          <c:order val="51"/>
          <c:tx>
            <c:v>SQ00360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2910.967142857143</c:v>
                </c:pt>
              </c:numCache>
            </c:numRef>
          </c:val>
        </c:ser>
        <c:ser>
          <c:idx val="52"/>
          <c:order val="52"/>
          <c:tx>
            <c:v>PR02208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7352.4349999999995</c:v>
                </c:pt>
              </c:numCache>
            </c:numRef>
          </c:val>
        </c:ser>
        <c:ser>
          <c:idx val="53"/>
          <c:order val="53"/>
          <c:tx>
            <c:v>SQ01637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4918.599999999999</c:v>
                </c:pt>
              </c:numCache>
            </c:numRef>
          </c:val>
        </c:ser>
        <c:ser>
          <c:idx val="54"/>
          <c:order val="54"/>
          <c:tx>
            <c:v>TN03210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5683.4064285714285</c:v>
                </c:pt>
              </c:numCache>
            </c:numRef>
          </c:val>
        </c:ser>
        <c:ser>
          <c:idx val="55"/>
          <c:order val="55"/>
          <c:tx>
            <c:v>PR03844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2567.401428571429</c:v>
                </c:pt>
              </c:numCache>
            </c:numRef>
          </c:val>
        </c:ser>
        <c:ser>
          <c:idx val="56"/>
          <c:order val="56"/>
          <c:tx>
            <c:v>VT04093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8340.545</c:v>
                </c:pt>
              </c:numCache>
            </c:numRef>
          </c:val>
        </c:ser>
        <c:ser>
          <c:idx val="57"/>
          <c:order val="57"/>
          <c:tx>
            <c:v>SQ02246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6103.966428571429</c:v>
                </c:pt>
              </c:numCache>
            </c:numRef>
          </c:val>
        </c:ser>
        <c:ser>
          <c:idx val="58"/>
          <c:order val="58"/>
          <c:tx>
            <c:v>TN03032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2835.772857142857</c:v>
                </c:pt>
              </c:numCache>
            </c:numRef>
          </c:val>
        </c:ser>
        <c:ser>
          <c:idx val="59"/>
          <c:order val="59"/>
          <c:tx>
            <c:v>SQ00914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2745.5885714285714</c:v>
                </c:pt>
              </c:numCache>
            </c:numRef>
          </c:val>
        </c:ser>
        <c:ser>
          <c:idx val="60"/>
          <c:order val="60"/>
          <c:tx>
            <c:v>SQ02525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3632.537857142857</c:v>
                </c:pt>
              </c:numCache>
            </c:numRef>
          </c:val>
        </c:ser>
        <c:ser>
          <c:idx val="61"/>
          <c:order val="61"/>
          <c:tx>
            <c:v>TN02667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62"/>
          <c:order val="62"/>
          <c:tx>
            <c:v>PR02782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2668.7357142857145</c:v>
                </c:pt>
              </c:numCache>
            </c:numRef>
          </c:val>
        </c:ser>
        <c:ser>
          <c:idx val="63"/>
          <c:order val="63"/>
          <c:tx>
            <c:v>TN03331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5205.493571428572</c:v>
                </c:pt>
              </c:numCache>
            </c:numRef>
          </c:val>
        </c:ser>
        <c:ser>
          <c:idx val="64"/>
          <c:order val="64"/>
          <c:tx>
            <c:v>VT01249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2217.322142857143</c:v>
                </c:pt>
              </c:numCache>
            </c:numRef>
          </c:val>
        </c:ser>
        <c:ser>
          <c:idx val="65"/>
          <c:order val="65"/>
          <c:tx>
            <c:v>PR00576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4550.385714285714</c:v>
                </c:pt>
              </c:numCache>
            </c:numRef>
          </c:val>
        </c:ser>
        <c:ser>
          <c:idx val="66"/>
          <c:order val="66"/>
          <c:tx>
            <c:v>VT02260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4245.298571428571</c:v>
                </c:pt>
              </c:numCache>
            </c:numRef>
          </c:val>
        </c:ser>
        <c:ser>
          <c:idx val="67"/>
          <c:order val="67"/>
          <c:tx>
            <c:v>TN02883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6054.482857142857</c:v>
                </c:pt>
              </c:numCache>
            </c:numRef>
          </c:val>
        </c:ser>
        <c:ser>
          <c:idx val="68"/>
          <c:order val="68"/>
          <c:tx>
            <c:v>SQ03024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4932.665714285715</c:v>
                </c:pt>
              </c:numCache>
            </c:numRef>
          </c:val>
        </c:ser>
        <c:ser>
          <c:idx val="69"/>
          <c:order val="69"/>
          <c:tx>
            <c:v>TN04428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7103.484285714286</c:v>
                </c:pt>
              </c:numCache>
            </c:numRef>
          </c:val>
        </c:ser>
        <c:ser>
          <c:idx val="70"/>
          <c:order val="70"/>
          <c:tx>
            <c:v>SQ03350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4776.106428571429</c:v>
                </c:pt>
              </c:numCache>
            </c:numRef>
          </c:val>
        </c:ser>
        <c:ser>
          <c:idx val="71"/>
          <c:order val="71"/>
          <c:tx>
            <c:v>VT03421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8124.825714285714</c:v>
                </c:pt>
              </c:numCache>
            </c:numRef>
          </c:val>
        </c:ser>
        <c:ser>
          <c:idx val="72"/>
          <c:order val="72"/>
          <c:tx>
            <c:v>PR01346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6137.043571428571</c:v>
                </c:pt>
              </c:numCache>
            </c:numRef>
          </c:val>
        </c:ser>
        <c:ser>
          <c:idx val="73"/>
          <c:order val="73"/>
          <c:tx>
            <c:v>VT02118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3654.6692857142857</c:v>
                </c:pt>
              </c:numCache>
            </c:numRef>
          </c:val>
        </c:ser>
        <c:ser>
          <c:idx val="74"/>
          <c:order val="74"/>
          <c:tx>
            <c:v>PR00210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75"/>
          <c:order val="75"/>
          <c:tx>
            <c:v>TN02496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4854.135714285714</c:v>
                </c:pt>
              </c:numCache>
            </c:numRef>
          </c:val>
        </c:ser>
        <c:ser>
          <c:idx val="76"/>
          <c:order val="76"/>
          <c:tx>
            <c:v>VT02491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8176.137857142857</c:v>
                </c:pt>
              </c:numCache>
            </c:numRef>
          </c:val>
        </c:ser>
        <c:ser>
          <c:idx val="77"/>
          <c:order val="77"/>
          <c:tx>
            <c:v>PR03980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4692.787142857143</c:v>
                </c:pt>
              </c:numCache>
            </c:numRef>
          </c:val>
        </c:ser>
        <c:ser>
          <c:idx val="78"/>
          <c:order val="78"/>
          <c:tx>
            <c:v>VT03307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5942.282142857142</c:v>
                </c:pt>
              </c:numCache>
            </c:numRef>
          </c:val>
        </c:ser>
        <c:ser>
          <c:idx val="79"/>
          <c:order val="79"/>
          <c:tx>
            <c:v>TN04058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7626.795714285714</c:v>
                </c:pt>
              </c:numCache>
            </c:numRef>
          </c:val>
        </c:ser>
        <c:ser>
          <c:idx val="80"/>
          <c:order val="80"/>
          <c:tx>
            <c:v>VT03993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5956.892857142857</c:v>
                </c:pt>
              </c:numCache>
            </c:numRef>
          </c:val>
        </c:ser>
        <c:ser>
          <c:idx val="81"/>
          <c:order val="81"/>
          <c:tx>
            <c:v>VT02663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2034.3685714285714</c:v>
                </c:pt>
              </c:numCache>
            </c:numRef>
          </c:val>
        </c:ser>
        <c:ser>
          <c:idx val="82"/>
          <c:order val="82"/>
          <c:tx>
            <c:v>PR03034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2299.4392857142857</c:v>
                </c:pt>
              </c:numCache>
            </c:numRef>
          </c:val>
        </c:ser>
        <c:ser>
          <c:idx val="83"/>
          <c:order val="83"/>
          <c:tx>
            <c:v>PR01159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8046.142142857143</c:v>
                </c:pt>
              </c:numCache>
            </c:numRef>
          </c:val>
        </c:ser>
        <c:ser>
          <c:idx val="84"/>
          <c:order val="84"/>
          <c:tx>
            <c:v>SQ03476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7650.542857142857</c:v>
                </c:pt>
              </c:numCache>
            </c:numRef>
          </c:val>
        </c:ser>
        <c:ser>
          <c:idx val="85"/>
          <c:order val="85"/>
          <c:tx>
            <c:v>PR04380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5763.981428571429</c:v>
                </c:pt>
              </c:numCache>
            </c:numRef>
          </c:val>
        </c:ser>
        <c:ser>
          <c:idx val="86"/>
          <c:order val="86"/>
          <c:tx>
            <c:v>TN00182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5391.137857142857</c:v>
                </c:pt>
              </c:numCache>
            </c:numRef>
          </c:val>
        </c:ser>
        <c:ser>
          <c:idx val="87"/>
          <c:order val="87"/>
          <c:tx>
            <c:v>VT01523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6182.755714285714</c:v>
                </c:pt>
              </c:numCache>
            </c:numRef>
          </c:val>
        </c:ser>
        <c:ser>
          <c:idx val="88"/>
          <c:order val="88"/>
          <c:tx>
            <c:v>PR00916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6022.1392857142855</c:v>
                </c:pt>
              </c:numCache>
            </c:numRef>
          </c:val>
        </c:ser>
        <c:ser>
          <c:idx val="89"/>
          <c:order val="89"/>
          <c:tx>
            <c:v>PR01211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6546.074285714285</c:v>
                </c:pt>
              </c:numCache>
            </c:numRef>
          </c:val>
        </c:ser>
        <c:ser>
          <c:idx val="90"/>
          <c:order val="90"/>
          <c:tx>
            <c:v>VT01684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7227.668571428571</c:v>
                </c:pt>
              </c:numCache>
            </c:numRef>
          </c:val>
        </c:ser>
        <c:ser>
          <c:idx val="91"/>
          <c:order val="91"/>
          <c:tx>
            <c:v>TN01876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5726.387142857143</c:v>
                </c:pt>
              </c:numCache>
            </c:numRef>
          </c:val>
        </c:ser>
        <c:ser>
          <c:idx val="92"/>
          <c:order val="92"/>
          <c:tx>
            <c:v>TN04740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7431.349999999999</c:v>
                </c:pt>
              </c:numCache>
            </c:numRef>
          </c:val>
        </c:ser>
        <c:ser>
          <c:idx val="93"/>
          <c:order val="93"/>
          <c:tx>
            <c:v>TN03575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7120.262142857143</c:v>
                </c:pt>
              </c:numCache>
            </c:numRef>
          </c:val>
        </c:ser>
        <c:ser>
          <c:idx val="94"/>
          <c:order val="94"/>
          <c:tx>
            <c:v>VT04984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3383.0442857142857</c:v>
                </c:pt>
              </c:numCache>
            </c:numRef>
          </c:val>
        </c:ser>
        <c:ser>
          <c:idx val="95"/>
          <c:order val="95"/>
          <c:tx>
            <c:v>PR00095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5046.39</c:v>
                </c:pt>
              </c:numCache>
            </c:numRef>
          </c:val>
        </c:ser>
        <c:ser>
          <c:idx val="96"/>
          <c:order val="96"/>
          <c:tx>
            <c:v>SQ03546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5409.552857142858</c:v>
                </c:pt>
              </c:numCache>
            </c:numRef>
          </c:val>
        </c:ser>
        <c:ser>
          <c:idx val="97"/>
          <c:order val="97"/>
          <c:tx>
            <c:v>VT02374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5130.254285714285</c:v>
                </c:pt>
              </c:numCache>
            </c:numRef>
          </c:val>
        </c:ser>
        <c:ser>
          <c:idx val="98"/>
          <c:order val="98"/>
          <c:tx>
            <c:v>SQ00450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2995.3364285714283</c:v>
                </c:pt>
              </c:numCache>
            </c:numRef>
          </c:val>
        </c:ser>
        <c:ser>
          <c:idx val="99"/>
          <c:order val="99"/>
          <c:tx>
            <c:v>PR03804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4755.184285714286</c:v>
                </c:pt>
              </c:numCache>
            </c:numRef>
          </c:val>
        </c:ser>
        <c:ser>
          <c:idx val="100"/>
          <c:order val="100"/>
          <c:tx>
            <c:v>SQ04488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5495.185714285714</c:v>
                </c:pt>
              </c:numCache>
            </c:numRef>
          </c:val>
        </c:ser>
        <c:ser>
          <c:idx val="101"/>
          <c:order val="101"/>
          <c:tx>
            <c:v>TN00735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4232.727857142857</c:v>
                </c:pt>
              </c:numCache>
            </c:numRef>
          </c:val>
        </c:ser>
        <c:ser>
          <c:idx val="102"/>
          <c:order val="102"/>
          <c:tx>
            <c:v>VT01893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8055.591428571429</c:v>
                </c:pt>
              </c:numCache>
            </c:numRef>
          </c:val>
        </c:ser>
        <c:ser>
          <c:idx val="103"/>
          <c:order val="103"/>
          <c:tx>
            <c:v>SQ02223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3203.237857142857</c:v>
                </c:pt>
              </c:numCache>
            </c:numRef>
          </c:val>
        </c:ser>
        <c:ser>
          <c:idx val="104"/>
          <c:order val="104"/>
          <c:tx>
            <c:v>PR02010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8227.955714285714</c:v>
                </c:pt>
              </c:numCache>
            </c:numRef>
          </c:val>
        </c:ser>
        <c:ser>
          <c:idx val="105"/>
          <c:order val="105"/>
          <c:tx>
            <c:v>SQ00498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7932.131428571428</c:v>
                </c:pt>
              </c:numCache>
            </c:numRef>
          </c:val>
        </c:ser>
        <c:ser>
          <c:idx val="106"/>
          <c:order val="106"/>
          <c:tx>
            <c:v>PR02113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5426.785000000001</c:v>
                </c:pt>
              </c:numCache>
            </c:numRef>
          </c:val>
        </c:ser>
        <c:ser>
          <c:idx val="107"/>
          <c:order val="107"/>
          <c:tx>
            <c:v>TN00727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3011.555</c:v>
                </c:pt>
              </c:numCache>
            </c:numRef>
          </c:val>
        </c:ser>
        <c:ser>
          <c:idx val="108"/>
          <c:order val="108"/>
          <c:tx>
            <c:v>SQ01697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5097.955</c:v>
                </c:pt>
              </c:numCache>
            </c:numRef>
          </c:val>
        </c:ser>
        <c:ser>
          <c:idx val="109"/>
          <c:order val="109"/>
          <c:tx>
            <c:v>SQ01519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3565.367142857143</c:v>
                </c:pt>
              </c:numCache>
            </c:numRef>
          </c:val>
        </c:ser>
        <c:ser>
          <c:idx val="110"/>
          <c:order val="110"/>
          <c:tx>
            <c:v>PR00210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11"/>
          <c:order val="111"/>
          <c:tx>
            <c:v>VT03500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2647.292857142857</c:v>
                </c:pt>
              </c:numCache>
            </c:numRef>
          </c:val>
        </c:ser>
        <c:ser>
          <c:idx val="112"/>
          <c:order val="112"/>
          <c:tx>
            <c:v>SQ01962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13"/>
          <c:order val="113"/>
          <c:tx>
            <c:v>VT00017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14"/>
          <c:order val="114"/>
          <c:tx>
            <c:v>SQ02559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6491.737142857143</c:v>
                </c:pt>
              </c:numCache>
            </c:numRef>
          </c:val>
        </c:ser>
        <c:ser>
          <c:idx val="115"/>
          <c:order val="115"/>
          <c:tx>
            <c:v>TN01210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6417.055</c:v>
                </c:pt>
              </c:numCache>
            </c:numRef>
          </c:val>
        </c:ser>
        <c:ser>
          <c:idx val="116"/>
          <c:order val="116"/>
          <c:tx>
            <c:v>SQ02051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17"/>
          <c:order val="117"/>
          <c:tx>
            <c:v>SQ03321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4920.5599999999995</c:v>
                </c:pt>
              </c:numCache>
            </c:numRef>
          </c:val>
        </c:ser>
        <c:ser>
          <c:idx val="118"/>
          <c:order val="118"/>
          <c:tx>
            <c:v>TN04058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7626.795714285714</c:v>
                </c:pt>
              </c:numCache>
            </c:numRef>
          </c:val>
        </c:ser>
        <c:ser>
          <c:idx val="119"/>
          <c:order val="119"/>
          <c:tx>
            <c:v>SQ00841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6406.455714285715</c:v>
                </c:pt>
              </c:numCache>
            </c:numRef>
          </c:val>
        </c:ser>
        <c:ser>
          <c:idx val="120"/>
          <c:order val="120"/>
          <c:tx>
            <c:v>SQ04603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7944.962142857143</c:v>
                </c:pt>
              </c:numCache>
            </c:numRef>
          </c:val>
        </c:ser>
        <c:ser>
          <c:idx val="121"/>
          <c:order val="121"/>
          <c:tx>
            <c:v>TN01028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4830.989285714286</c:v>
                </c:pt>
              </c:numCache>
            </c:numRef>
          </c:val>
        </c:ser>
        <c:ser>
          <c:idx val="122"/>
          <c:order val="122"/>
          <c:tx>
            <c:v>VT04028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7986.8207142857145</c:v>
                </c:pt>
              </c:numCache>
            </c:numRef>
          </c:val>
        </c:ser>
        <c:ser>
          <c:idx val="123"/>
          <c:order val="123"/>
          <c:tx>
            <c:v>TN03068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2841.7314285714283</c:v>
                </c:pt>
              </c:numCache>
            </c:numRef>
          </c:val>
        </c:ser>
        <c:ser>
          <c:idx val="124"/>
          <c:order val="124"/>
          <c:tx>
            <c:v>VT03701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6416.380714285714</c:v>
                </c:pt>
              </c:numCache>
            </c:numRef>
          </c:val>
        </c:ser>
        <c:ser>
          <c:idx val="125"/>
          <c:order val="125"/>
          <c:tx>
            <c:v>VT04028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7986.8207142857145</c:v>
                </c:pt>
              </c:numCache>
            </c:numRef>
          </c:val>
        </c:ser>
        <c:ser>
          <c:idx val="126"/>
          <c:order val="126"/>
          <c:tx>
            <c:v>TN04101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5203.087857142857</c:v>
                </c:pt>
              </c:numCache>
            </c:numRef>
          </c:val>
        </c:ser>
        <c:ser>
          <c:idx val="127"/>
          <c:order val="127"/>
          <c:tx>
            <c:v>VT02374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5130.254285714285</c:v>
                </c:pt>
              </c:numCache>
            </c:numRef>
          </c:val>
        </c:ser>
        <c:ser>
          <c:idx val="128"/>
          <c:order val="128"/>
          <c:tx>
            <c:v>TN01632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6322.226428571428</c:v>
                </c:pt>
              </c:numCache>
            </c:numRef>
          </c:val>
        </c:ser>
        <c:ser>
          <c:idx val="129"/>
          <c:order val="129"/>
          <c:tx>
            <c:v>PR01956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2610.5414285714287</c:v>
                </c:pt>
              </c:numCache>
            </c:numRef>
          </c:val>
        </c:ser>
        <c:ser>
          <c:idx val="130"/>
          <c:order val="130"/>
          <c:tx>
            <c:v>PR02140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6853.858571428572</c:v>
                </c:pt>
              </c:numCache>
            </c:numRef>
          </c:val>
        </c:ser>
        <c:ser>
          <c:idx val="131"/>
          <c:order val="131"/>
          <c:tx>
            <c:v>SQ03626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6834.135714285714</c:v>
                </c:pt>
              </c:numCache>
            </c:numRef>
          </c:val>
        </c:ser>
        <c:ser>
          <c:idx val="132"/>
          <c:order val="132"/>
          <c:tx>
            <c:v>VT01610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5450.272857142858</c:v>
                </c:pt>
              </c:numCache>
            </c:numRef>
          </c:val>
        </c:ser>
        <c:ser>
          <c:idx val="133"/>
          <c:order val="133"/>
          <c:tx>
            <c:v>TN00129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34"/>
          <c:order val="134"/>
          <c:tx>
            <c:v>TN01340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7104.341428571429</c:v>
                </c:pt>
              </c:numCache>
            </c:numRef>
          </c:val>
        </c:ser>
        <c:ser>
          <c:idx val="135"/>
          <c:order val="135"/>
          <c:tx>
            <c:v>TN00698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6288.190714285714</c:v>
                </c:pt>
              </c:numCache>
            </c:numRef>
          </c:val>
        </c:ser>
        <c:ser>
          <c:idx val="136"/>
          <c:order val="136"/>
          <c:tx>
            <c:v>SQ00960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3174.804285714286</c:v>
                </c:pt>
              </c:numCache>
            </c:numRef>
          </c:val>
        </c:ser>
        <c:ser>
          <c:idx val="137"/>
          <c:order val="137"/>
          <c:tx>
            <c:v>SQ01998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2888.949285714286</c:v>
                </c:pt>
              </c:numCache>
            </c:numRef>
          </c:val>
        </c:ser>
        <c:ser>
          <c:idx val="138"/>
          <c:order val="138"/>
          <c:tx>
            <c:v>PR04446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6595.434285714286</c:v>
                </c:pt>
              </c:numCache>
            </c:numRef>
          </c:val>
        </c:ser>
        <c:ser>
          <c:idx val="139"/>
          <c:order val="139"/>
          <c:tx>
            <c:v>SQ01283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4857.753571428571</c:v>
                </c:pt>
              </c:numCache>
            </c:numRef>
          </c:val>
        </c:ser>
        <c:ser>
          <c:idx val="140"/>
          <c:order val="140"/>
          <c:tx>
            <c:v>SQ01026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5351.760714285714</c:v>
                </c:pt>
              </c:numCache>
            </c:numRef>
          </c:val>
        </c:ser>
        <c:ser>
          <c:idx val="141"/>
          <c:order val="141"/>
          <c:tx>
            <c:v>TN02667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42"/>
          <c:order val="142"/>
          <c:tx>
            <c:v>TN01912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6334.9349999999995</c:v>
                </c:pt>
              </c:numCache>
            </c:numRef>
          </c:val>
        </c:ser>
        <c:ser>
          <c:idx val="143"/>
          <c:order val="143"/>
          <c:tx>
            <c:v>VT02319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6896.823571428571</c:v>
                </c:pt>
              </c:numCache>
            </c:numRef>
          </c:val>
        </c:ser>
        <c:ser>
          <c:idx val="144"/>
          <c:order val="144"/>
          <c:tx>
            <c:v>SQ04960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5137.489285714286</c:v>
                </c:pt>
              </c:numCache>
            </c:numRef>
          </c:val>
        </c:ser>
        <c:ser>
          <c:idx val="145"/>
          <c:order val="145"/>
          <c:tx>
            <c:v>SQ01829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2231.517142857143</c:v>
                </c:pt>
              </c:numCache>
            </c:numRef>
          </c:val>
        </c:ser>
        <c:ser>
          <c:idx val="146"/>
          <c:order val="146"/>
          <c:tx>
            <c:v>SQ00022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7860.169285714285</c:v>
                </c:pt>
              </c:numCache>
            </c:numRef>
          </c:val>
        </c:ser>
        <c:ser>
          <c:idx val="147"/>
          <c:order val="147"/>
          <c:tx>
            <c:v>TN00214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2707.3107142857143</c:v>
                </c:pt>
              </c:numCache>
            </c:numRef>
          </c:val>
        </c:ser>
        <c:ser>
          <c:idx val="148"/>
          <c:order val="148"/>
          <c:tx>
            <c:v>TN02798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2359.3757142857144</c:v>
                </c:pt>
              </c:numCache>
            </c:numRef>
          </c:val>
        </c:ser>
        <c:ser>
          <c:idx val="149"/>
          <c:order val="149"/>
          <c:tx>
            <c:v>VT02532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2321.2057142857143</c:v>
                </c:pt>
              </c:numCache>
            </c:numRef>
          </c:val>
        </c:ser>
        <c:ser>
          <c:idx val="150"/>
          <c:order val="150"/>
          <c:tx>
            <c:v>PR02321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5849.842142857143</c:v>
                </c:pt>
              </c:numCache>
            </c:numRef>
          </c:val>
        </c:ser>
        <c:ser>
          <c:idx val="151"/>
          <c:order val="151"/>
          <c:tx>
            <c:v>SQ03116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7776.626428571429</c:v>
                </c:pt>
              </c:numCache>
            </c:numRef>
          </c:val>
        </c:ser>
        <c:ser>
          <c:idx val="152"/>
          <c:order val="152"/>
          <c:tx>
            <c:v>SQ02638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6400.3664285714285</c:v>
                </c:pt>
              </c:numCache>
            </c:numRef>
          </c:val>
        </c:ser>
        <c:ser>
          <c:idx val="153"/>
          <c:order val="153"/>
          <c:tx>
            <c:v>VT03704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4531.933571428572</c:v>
                </c:pt>
              </c:numCache>
            </c:numRef>
          </c:val>
        </c:ser>
        <c:ser>
          <c:idx val="154"/>
          <c:order val="154"/>
          <c:tx>
            <c:v>VT04552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7618.976428571428</c:v>
                </c:pt>
              </c:numCache>
            </c:numRef>
          </c:val>
        </c:ser>
        <c:ser>
          <c:idx val="155"/>
          <c:order val="155"/>
          <c:tx>
            <c:v>SQ04665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7173.159285714285</c:v>
                </c:pt>
              </c:numCache>
            </c:numRef>
          </c:val>
        </c:ser>
        <c:ser>
          <c:idx val="156"/>
          <c:order val="156"/>
          <c:tx>
            <c:v>VT00336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3403.3535714285713</c:v>
                </c:pt>
              </c:numCache>
            </c:numRef>
          </c:val>
        </c:ser>
        <c:ser>
          <c:idx val="157"/>
          <c:order val="157"/>
          <c:tx>
            <c:v>TN01256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2034.3685714285714</c:v>
                </c:pt>
              </c:numCache>
            </c:numRef>
          </c:val>
        </c:ser>
        <c:ser>
          <c:idx val="158"/>
          <c:order val="158"/>
          <c:tx>
            <c:v>SQ01962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59"/>
          <c:order val="159"/>
          <c:tx>
            <c:v>PR03271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2823.9635714285714</c:v>
                </c:pt>
              </c:numCache>
            </c:numRef>
          </c:val>
        </c:ser>
        <c:ser>
          <c:idx val="160"/>
          <c:order val="160"/>
          <c:tx>
            <c:v>VT01101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6786.935714285714</c:v>
                </c:pt>
              </c:numCache>
            </c:numRef>
          </c:val>
        </c:ser>
        <c:ser>
          <c:idx val="161"/>
          <c:order val="161"/>
          <c:tx>
            <c:v>TN04660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4983.150000000001</c:v>
                </c:pt>
              </c:numCache>
            </c:numRef>
          </c:val>
        </c:ser>
        <c:ser>
          <c:idx val="162"/>
          <c:order val="162"/>
          <c:tx>
            <c:v>VT00596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6042.777142857143</c:v>
                </c:pt>
              </c:numCache>
            </c:numRef>
          </c:val>
        </c:ser>
        <c:ser>
          <c:idx val="163"/>
          <c:order val="163"/>
          <c:tx>
            <c:v>VT03552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2609.7328571428575</c:v>
                </c:pt>
              </c:numCache>
            </c:numRef>
          </c:val>
        </c:ser>
        <c:ser>
          <c:idx val="164"/>
          <c:order val="164"/>
          <c:tx>
            <c:v>TN00083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4406.340714285714</c:v>
                </c:pt>
              </c:numCache>
            </c:numRef>
          </c:val>
        </c:ser>
        <c:ser>
          <c:idx val="165"/>
          <c:order val="165"/>
          <c:tx>
            <c:v>TN01389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66"/>
          <c:order val="166"/>
          <c:tx>
            <c:v>SQ02643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6316.077142857143</c:v>
                </c:pt>
              </c:numCache>
            </c:numRef>
          </c:val>
        </c:ser>
        <c:ser>
          <c:idx val="167"/>
          <c:order val="167"/>
          <c:tx>
            <c:v>SQ00914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2745.5885714285714</c:v>
                </c:pt>
              </c:numCache>
            </c:numRef>
          </c:val>
        </c:ser>
        <c:ser>
          <c:idx val="168"/>
          <c:order val="168"/>
          <c:tx>
            <c:v>TN02674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6910.984285714286</c:v>
                </c:pt>
              </c:numCache>
            </c:numRef>
          </c:val>
        </c:ser>
        <c:ser>
          <c:idx val="169"/>
          <c:order val="169"/>
          <c:tx>
            <c:v>VT01893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8055.591428571429</c:v>
                </c:pt>
              </c:numCache>
            </c:numRef>
          </c:val>
        </c:ser>
        <c:ser>
          <c:idx val="170"/>
          <c:order val="170"/>
          <c:tx>
            <c:v>TN02727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2069.5735714285715</c:v>
                </c:pt>
              </c:numCache>
            </c:numRef>
          </c:val>
        </c:ser>
        <c:ser>
          <c:idx val="171"/>
          <c:order val="171"/>
          <c:tx>
            <c:v>VT01323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6159.559285714286</c:v>
                </c:pt>
              </c:numCache>
            </c:numRef>
          </c:val>
        </c:ser>
        <c:ser>
          <c:idx val="172"/>
          <c:order val="172"/>
          <c:tx>
            <c:v>SQ03350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4776.106428571429</c:v>
                </c:pt>
              </c:numCache>
            </c:numRef>
          </c:val>
        </c:ser>
        <c:ser>
          <c:idx val="173"/>
          <c:order val="173"/>
          <c:tx>
            <c:v>PR03886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8501.60642857143</c:v>
                </c:pt>
              </c:numCache>
            </c:numRef>
          </c:val>
        </c:ser>
        <c:ser>
          <c:idx val="174"/>
          <c:order val="174"/>
          <c:tx>
            <c:v>PR00746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8155.516428571428</c:v>
                </c:pt>
              </c:numCache>
            </c:numRef>
          </c:val>
        </c:ser>
        <c:ser>
          <c:idx val="175"/>
          <c:order val="175"/>
          <c:tx>
            <c:v>SQ03387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7195.1392857142855</c:v>
                </c:pt>
              </c:numCache>
            </c:numRef>
          </c:val>
        </c:ser>
        <c:ser>
          <c:idx val="176"/>
          <c:order val="176"/>
          <c:tx>
            <c:v>SQ00105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6143.61</c:v>
                </c:pt>
              </c:numCache>
            </c:numRef>
          </c:val>
        </c:ser>
        <c:ser>
          <c:idx val="177"/>
          <c:order val="177"/>
          <c:tx>
            <c:v>SQ02424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3733.587142857143</c:v>
                </c:pt>
              </c:numCache>
            </c:numRef>
          </c:val>
        </c:ser>
        <c:ser>
          <c:idx val="178"/>
          <c:order val="178"/>
          <c:tx>
            <c:v>VT01703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4401.769285714286</c:v>
                </c:pt>
              </c:numCache>
            </c:numRef>
          </c:val>
        </c:ser>
        <c:ser>
          <c:idx val="179"/>
          <c:order val="179"/>
          <c:tx>
            <c:v>SQ02703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7493.127857142857</c:v>
                </c:pt>
              </c:numCache>
            </c:numRef>
          </c:val>
        </c:ser>
        <c:ser>
          <c:idx val="180"/>
          <c:order val="180"/>
          <c:tx>
            <c:v>SQ03024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4932.665714285715</c:v>
                </c:pt>
              </c:numCache>
            </c:numRef>
          </c:val>
        </c:ser>
        <c:ser>
          <c:idx val="181"/>
          <c:order val="181"/>
          <c:tx>
            <c:v>TN00735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4232.727857142857</c:v>
                </c:pt>
              </c:numCache>
            </c:numRef>
          </c:val>
        </c:ser>
        <c:ser>
          <c:idx val="182"/>
          <c:order val="182"/>
          <c:tx>
            <c:v>VT04373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2011.4850000000001</c:v>
                </c:pt>
              </c:numCache>
            </c:numRef>
          </c:val>
        </c:ser>
        <c:ser>
          <c:idx val="183"/>
          <c:order val="183"/>
          <c:tx>
            <c:v>SQ03733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7795.940714285714</c:v>
                </c:pt>
              </c:numCache>
            </c:numRef>
          </c:val>
        </c:ser>
        <c:ser>
          <c:idx val="184"/>
          <c:order val="184"/>
          <c:tx>
            <c:v>VT04467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5053.964285714285</c:v>
                </c:pt>
              </c:numCache>
            </c:numRef>
          </c:val>
        </c:ser>
        <c:ser>
          <c:idx val="185"/>
          <c:order val="185"/>
          <c:tx>
            <c:v>VT03537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5240.027142857143</c:v>
                </c:pt>
              </c:numCache>
            </c:numRef>
          </c:val>
        </c:ser>
        <c:ser>
          <c:idx val="186"/>
          <c:order val="186"/>
          <c:tx>
            <c:v>VT01610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5450.272857142858</c:v>
                </c:pt>
              </c:numCache>
            </c:numRef>
          </c:val>
        </c:ser>
        <c:ser>
          <c:idx val="187"/>
          <c:order val="187"/>
          <c:tx>
            <c:v>PR02016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4204.370714285715</c:v>
                </c:pt>
              </c:numCache>
            </c:numRef>
          </c:val>
        </c:ser>
        <c:ser>
          <c:idx val="188"/>
          <c:order val="188"/>
          <c:tx>
            <c:v>VT04415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4196.012142857143</c:v>
                </c:pt>
              </c:numCache>
            </c:numRef>
          </c:val>
        </c:ser>
        <c:ser>
          <c:idx val="189"/>
          <c:order val="189"/>
          <c:tx>
            <c:v>TN04067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5249.191428571428</c:v>
                </c:pt>
              </c:numCache>
            </c:numRef>
          </c:val>
        </c:ser>
        <c:ser>
          <c:idx val="190"/>
          <c:order val="190"/>
          <c:tx>
            <c:v>TN04175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6621.748571428571</c:v>
                </c:pt>
              </c:numCache>
            </c:numRef>
          </c:val>
        </c:ser>
        <c:ser>
          <c:idx val="191"/>
          <c:order val="191"/>
          <c:tx>
            <c:v>VT00687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5603.127142857143</c:v>
                </c:pt>
              </c:numCache>
            </c:numRef>
          </c:val>
        </c:ser>
        <c:ser>
          <c:idx val="192"/>
          <c:order val="192"/>
          <c:tx>
            <c:v>PR01269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6936.085</c:v>
                </c:pt>
              </c:numCache>
            </c:numRef>
          </c:val>
        </c:ser>
        <c:ser>
          <c:idx val="193"/>
          <c:order val="193"/>
          <c:tx>
            <c:v>TN00579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7797.385</c:v>
                </c:pt>
              </c:numCache>
            </c:numRef>
          </c:val>
        </c:ser>
        <c:ser>
          <c:idx val="194"/>
          <c:order val="194"/>
          <c:tx>
            <c:v>TN03097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2272.6121428571428</c:v>
                </c:pt>
              </c:numCache>
            </c:numRef>
          </c:val>
        </c:ser>
        <c:ser>
          <c:idx val="195"/>
          <c:order val="195"/>
          <c:tx>
            <c:v>SQ02174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8460.181428571428</c:v>
                </c:pt>
              </c:numCache>
            </c:numRef>
          </c:val>
        </c:ser>
        <c:ser>
          <c:idx val="196"/>
          <c:order val="196"/>
          <c:tx>
            <c:v>PR02957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6053.280714285714</c:v>
                </c:pt>
              </c:numCache>
            </c:numRef>
          </c:val>
        </c:ser>
        <c:bandFmts>
          <c:bandFmt>
            <c:idx val="0"/>
            <c:spPr>
              <a:solidFill>
                <a:srgbClr val="4F81BD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"/>
            <c:spPr>
              <a:solidFill>
                <a:srgbClr val="C0504D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2"/>
            <c:spPr>
              <a:solidFill>
                <a:srgbClr val="9BBB59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3"/>
            <c:spPr>
              <a:solidFill>
                <a:srgbClr val="8064A2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4"/>
            <c:spPr>
              <a:solidFill>
                <a:srgbClr val="4BACC6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5"/>
            <c:spPr>
              <a:solidFill>
                <a:srgbClr val="F79646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6"/>
            <c:spPr>
              <a:solidFill>
                <a:srgbClr val="2C4D74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7"/>
            <c:spPr>
              <a:solidFill>
                <a:srgbClr val="782C2A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8"/>
            <c:spPr>
              <a:solidFill>
                <a:srgbClr val="5D7430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9"/>
            <c:spPr>
              <a:solidFill>
                <a:srgbClr val="4C3A62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0"/>
            <c:spPr>
              <a:solidFill>
                <a:srgbClr val="286A7C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1"/>
            <c:spPr>
              <a:solidFill>
                <a:srgbClr val="B65708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2"/>
            <c:spPr>
              <a:solidFill>
                <a:srgbClr val="719ACB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3"/>
            <c:spPr>
              <a:solidFill>
                <a:srgbClr val="CD7371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4"/>
            <c:spPr>
              <a:solidFill>
                <a:srgbClr val="AEC87A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5"/>
            <c:spPr>
              <a:solidFill>
                <a:srgbClr val="9982B4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6"/>
            <c:spPr>
              <a:solidFill>
                <a:srgbClr val="6FBCD1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7"/>
            <c:spPr>
              <a:solidFill>
                <a:srgbClr val="F9AB6B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8"/>
            <c:spPr>
              <a:solidFill>
                <a:srgbClr val="3A669C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9"/>
            <c:spPr>
              <a:solidFill>
                <a:srgbClr val="A03A38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20"/>
            <c:spPr>
              <a:solidFill>
                <a:srgbClr val="7D9C40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21"/>
            <c:spPr>
              <a:solidFill>
                <a:srgbClr val="664E82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22"/>
            <c:spPr>
              <a:solidFill>
                <a:srgbClr val="358DA5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23"/>
            <c:spPr>
              <a:solidFill>
                <a:srgbClr val="F4740A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24"/>
            <c:spPr>
              <a:solidFill>
                <a:srgbClr val="95B3D7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25"/>
            <c:spPr>
              <a:solidFill>
                <a:srgbClr val="DA9694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26"/>
            <c:spPr>
              <a:solidFill>
                <a:srgbClr val="C2D69A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27"/>
            <c:spPr>
              <a:solidFill>
                <a:srgbClr val="B2A1C7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28"/>
            <c:spPr>
              <a:solidFill>
                <a:srgbClr val="94CDDC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29"/>
            <c:spPr>
              <a:solidFill>
                <a:srgbClr val="FAC090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30"/>
            <c:spPr>
              <a:solidFill>
                <a:srgbClr val="254061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31"/>
            <c:spPr>
              <a:solidFill>
                <a:srgbClr val="632523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32"/>
            <c:spPr>
              <a:solidFill>
                <a:srgbClr val="4F6228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33"/>
            <c:spPr>
              <a:solidFill>
                <a:srgbClr val="3F3151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34"/>
            <c:spPr>
              <a:solidFill>
                <a:srgbClr val="215867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35"/>
            <c:spPr>
              <a:solidFill>
                <a:srgbClr val="974807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36"/>
            <c:spPr>
              <a:solidFill>
                <a:srgbClr val="84A6D0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37"/>
            <c:spPr>
              <a:solidFill>
                <a:srgbClr val="D38583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38"/>
            <c:spPr>
              <a:solidFill>
                <a:srgbClr val="B8CF8B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39"/>
            <c:spPr>
              <a:solidFill>
                <a:srgbClr val="A692BE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40"/>
            <c:spPr>
              <a:solidFill>
                <a:srgbClr val="81C5D7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41"/>
            <c:spPr>
              <a:solidFill>
                <a:srgbClr val="F9B67F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42"/>
            <c:spPr>
              <a:solidFill>
                <a:srgbClr val="335987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43"/>
            <c:spPr>
              <a:solidFill>
                <a:srgbClr val="8B3331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44"/>
            <c:spPr>
              <a:solidFill>
                <a:srgbClr val="6D8838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45"/>
            <c:spPr>
              <a:solidFill>
                <a:srgbClr val="594472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46"/>
            <c:spPr>
              <a:solidFill>
                <a:srgbClr val="2E7B90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47"/>
            <c:spPr>
              <a:solidFill>
                <a:srgbClr val="D56509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48"/>
            <c:spPr>
              <a:solidFill>
                <a:srgbClr val="A8C0DE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49"/>
            <c:spPr>
              <a:solidFill>
                <a:srgbClr val="E0A7A6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50"/>
            <c:spPr>
              <a:solidFill>
                <a:srgbClr val="CDDDAD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51"/>
            <c:spPr>
              <a:solidFill>
                <a:srgbClr val="BFB2D0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52"/>
            <c:spPr>
              <a:solidFill>
                <a:srgbClr val="A6D5E2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53"/>
            <c:spPr>
              <a:solidFill>
                <a:srgbClr val="FBCBA3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54"/>
            <c:spPr>
              <a:solidFill>
                <a:srgbClr val="4F81BD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55"/>
            <c:spPr>
              <a:solidFill>
                <a:srgbClr val="C0504D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56"/>
            <c:spPr>
              <a:solidFill>
                <a:srgbClr val="9BBB59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57"/>
            <c:spPr>
              <a:solidFill>
                <a:srgbClr val="8064A2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58"/>
            <c:spPr>
              <a:solidFill>
                <a:srgbClr val="4BACC6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59"/>
            <c:spPr>
              <a:solidFill>
                <a:srgbClr val="F79646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60"/>
            <c:spPr>
              <a:solidFill>
                <a:srgbClr val="2C4D74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61"/>
            <c:spPr>
              <a:solidFill>
                <a:srgbClr val="782C2A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62"/>
            <c:spPr>
              <a:solidFill>
                <a:srgbClr val="5D7430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63"/>
            <c:spPr>
              <a:solidFill>
                <a:srgbClr val="4C3A62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64"/>
            <c:spPr>
              <a:solidFill>
                <a:srgbClr val="286A7C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65"/>
            <c:spPr>
              <a:solidFill>
                <a:srgbClr val="B65708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66"/>
            <c:spPr>
              <a:solidFill>
                <a:srgbClr val="719ACB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67"/>
            <c:spPr>
              <a:solidFill>
                <a:srgbClr val="CD7371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68"/>
            <c:spPr>
              <a:solidFill>
                <a:srgbClr val="AEC87A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69"/>
            <c:spPr>
              <a:solidFill>
                <a:srgbClr val="9982B4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70"/>
            <c:spPr>
              <a:solidFill>
                <a:srgbClr val="6FBCD1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71"/>
            <c:spPr>
              <a:solidFill>
                <a:srgbClr val="F9AB6B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72"/>
            <c:spPr>
              <a:solidFill>
                <a:srgbClr val="3A669C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73"/>
            <c:spPr>
              <a:solidFill>
                <a:srgbClr val="A03A38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74"/>
            <c:spPr>
              <a:solidFill>
                <a:srgbClr val="7D9C40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75"/>
            <c:spPr>
              <a:solidFill>
                <a:srgbClr val="664E82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76"/>
            <c:spPr>
              <a:solidFill>
                <a:srgbClr val="358DA5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77"/>
            <c:spPr>
              <a:solidFill>
                <a:srgbClr val="F4740A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78"/>
            <c:spPr>
              <a:solidFill>
                <a:srgbClr val="95B3D7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79"/>
            <c:spPr>
              <a:solidFill>
                <a:srgbClr val="DA9694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80"/>
            <c:spPr>
              <a:solidFill>
                <a:srgbClr val="C2D69A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81"/>
            <c:spPr>
              <a:solidFill>
                <a:srgbClr val="B2A1C7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82"/>
            <c:spPr>
              <a:solidFill>
                <a:srgbClr val="94CDDC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83"/>
            <c:spPr>
              <a:solidFill>
                <a:srgbClr val="FAC090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84"/>
            <c:spPr>
              <a:solidFill>
                <a:srgbClr val="254061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85"/>
            <c:spPr>
              <a:solidFill>
                <a:srgbClr val="632523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86"/>
            <c:spPr>
              <a:solidFill>
                <a:srgbClr val="4F6228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87"/>
            <c:spPr>
              <a:solidFill>
                <a:srgbClr val="3F3151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88"/>
            <c:spPr>
              <a:solidFill>
                <a:srgbClr val="215867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89"/>
            <c:spPr>
              <a:solidFill>
                <a:srgbClr val="974807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90"/>
            <c:spPr>
              <a:solidFill>
                <a:srgbClr val="84A6D0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91"/>
            <c:spPr>
              <a:solidFill>
                <a:srgbClr val="D38583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92"/>
            <c:spPr>
              <a:solidFill>
                <a:srgbClr val="B8CF8B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93"/>
            <c:spPr>
              <a:solidFill>
                <a:srgbClr val="A692BE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94"/>
            <c:spPr>
              <a:solidFill>
                <a:srgbClr val="81C5D7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95"/>
            <c:spPr>
              <a:solidFill>
                <a:srgbClr val="F9B67F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96"/>
            <c:spPr>
              <a:solidFill>
                <a:srgbClr val="335987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97"/>
            <c:spPr>
              <a:solidFill>
                <a:srgbClr val="8B3331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98"/>
            <c:spPr>
              <a:solidFill>
                <a:srgbClr val="6D8838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99"/>
            <c:spPr>
              <a:solidFill>
                <a:srgbClr val="594472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00"/>
            <c:spPr>
              <a:solidFill>
                <a:srgbClr val="2E7B90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01"/>
            <c:spPr>
              <a:solidFill>
                <a:srgbClr val="D56509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02"/>
            <c:spPr>
              <a:solidFill>
                <a:srgbClr val="A8C0DE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03"/>
            <c:spPr>
              <a:solidFill>
                <a:srgbClr val="E0A7A6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04"/>
            <c:spPr>
              <a:solidFill>
                <a:srgbClr val="CDDDAD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05"/>
            <c:spPr>
              <a:solidFill>
                <a:srgbClr val="BFB2D0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06"/>
            <c:spPr>
              <a:solidFill>
                <a:srgbClr val="A6D5E2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07"/>
            <c:spPr>
              <a:solidFill>
                <a:srgbClr val="FBCBA3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08"/>
            <c:spPr>
              <a:solidFill>
                <a:srgbClr val="4F81BD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09"/>
            <c:spPr>
              <a:solidFill>
                <a:srgbClr val="C0504D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10"/>
            <c:spPr>
              <a:solidFill>
                <a:srgbClr val="9BBB59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11"/>
            <c:spPr>
              <a:solidFill>
                <a:srgbClr val="8064A2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12"/>
            <c:spPr>
              <a:solidFill>
                <a:srgbClr val="4BACC6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13"/>
            <c:spPr>
              <a:solidFill>
                <a:srgbClr val="F79646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14"/>
            <c:spPr>
              <a:solidFill>
                <a:srgbClr val="2C4D74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15"/>
            <c:spPr>
              <a:solidFill>
                <a:srgbClr val="782C2A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16"/>
            <c:spPr>
              <a:solidFill>
                <a:srgbClr val="5D7430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17"/>
            <c:spPr>
              <a:solidFill>
                <a:srgbClr val="4C3A62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18"/>
            <c:spPr>
              <a:solidFill>
                <a:srgbClr val="286A7C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19"/>
            <c:spPr>
              <a:solidFill>
                <a:srgbClr val="B65708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20"/>
            <c:spPr>
              <a:solidFill>
                <a:srgbClr val="719ACB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21"/>
            <c:spPr>
              <a:solidFill>
                <a:srgbClr val="CD7371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22"/>
            <c:spPr>
              <a:solidFill>
                <a:srgbClr val="AEC87A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23"/>
            <c:spPr>
              <a:solidFill>
                <a:srgbClr val="9982B4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24"/>
            <c:spPr>
              <a:solidFill>
                <a:srgbClr val="6FBCD1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25"/>
            <c:spPr>
              <a:solidFill>
                <a:srgbClr val="F9AB6B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26"/>
            <c:spPr>
              <a:solidFill>
                <a:srgbClr val="3A669C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27"/>
            <c:spPr>
              <a:solidFill>
                <a:srgbClr val="A03A38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28"/>
            <c:spPr>
              <a:solidFill>
                <a:srgbClr val="7D9C40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29"/>
            <c:spPr>
              <a:solidFill>
                <a:srgbClr val="664E82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30"/>
            <c:spPr>
              <a:solidFill>
                <a:srgbClr val="358DA5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31"/>
            <c:spPr>
              <a:solidFill>
                <a:srgbClr val="F4740A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32"/>
            <c:spPr>
              <a:solidFill>
                <a:srgbClr val="95B3D7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33"/>
            <c:spPr>
              <a:solidFill>
                <a:srgbClr val="DA9694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34"/>
            <c:spPr>
              <a:solidFill>
                <a:srgbClr val="C2D69A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35"/>
            <c:spPr>
              <a:solidFill>
                <a:srgbClr val="B2A1C7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36"/>
            <c:spPr>
              <a:solidFill>
                <a:srgbClr val="94CDDC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37"/>
            <c:spPr>
              <a:solidFill>
                <a:srgbClr val="FAC090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38"/>
            <c:spPr>
              <a:solidFill>
                <a:srgbClr val="254061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39"/>
            <c:spPr>
              <a:solidFill>
                <a:srgbClr val="632523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40"/>
            <c:spPr>
              <a:solidFill>
                <a:srgbClr val="4F6228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41"/>
            <c:spPr>
              <a:solidFill>
                <a:srgbClr val="3F3151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42"/>
            <c:spPr>
              <a:solidFill>
                <a:srgbClr val="215867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43"/>
            <c:spPr>
              <a:solidFill>
                <a:srgbClr val="974807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44"/>
            <c:spPr>
              <a:solidFill>
                <a:srgbClr val="84A6D0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45"/>
            <c:spPr>
              <a:solidFill>
                <a:srgbClr val="D38583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46"/>
            <c:spPr>
              <a:solidFill>
                <a:srgbClr val="B8CF8B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47"/>
            <c:spPr>
              <a:solidFill>
                <a:srgbClr val="A692BE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48"/>
            <c:spPr>
              <a:solidFill>
                <a:srgbClr val="81C5D7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49"/>
            <c:spPr>
              <a:solidFill>
                <a:srgbClr val="F9B67F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50"/>
            <c:spPr>
              <a:solidFill>
                <a:srgbClr val="335987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51"/>
            <c:spPr>
              <a:solidFill>
                <a:srgbClr val="8B3331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52"/>
            <c:spPr>
              <a:solidFill>
                <a:srgbClr val="6D8838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53"/>
            <c:spPr>
              <a:solidFill>
                <a:srgbClr val="594472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54"/>
            <c:spPr>
              <a:solidFill>
                <a:srgbClr val="2E7B90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55"/>
            <c:spPr>
              <a:solidFill>
                <a:srgbClr val="D56509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56"/>
            <c:spPr>
              <a:solidFill>
                <a:srgbClr val="A8C0DE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57"/>
            <c:spPr>
              <a:solidFill>
                <a:srgbClr val="E0A7A6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58"/>
            <c:spPr>
              <a:solidFill>
                <a:srgbClr val="CDDDAD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59"/>
            <c:spPr>
              <a:solidFill>
                <a:srgbClr val="BFB2D0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60"/>
            <c:spPr>
              <a:solidFill>
                <a:srgbClr val="A6D5E2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61"/>
            <c:spPr>
              <a:solidFill>
                <a:srgbClr val="FBCBA3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62"/>
            <c:spPr>
              <a:solidFill>
                <a:srgbClr val="4F81BD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63"/>
            <c:spPr>
              <a:solidFill>
                <a:srgbClr val="C0504D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64"/>
            <c:spPr>
              <a:solidFill>
                <a:srgbClr val="9BBB59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65"/>
            <c:spPr>
              <a:solidFill>
                <a:srgbClr val="8064A2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66"/>
            <c:spPr>
              <a:solidFill>
                <a:srgbClr val="4BACC6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67"/>
            <c:spPr>
              <a:solidFill>
                <a:srgbClr val="F79646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68"/>
            <c:spPr>
              <a:solidFill>
                <a:srgbClr val="2C4D74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69"/>
            <c:spPr>
              <a:solidFill>
                <a:srgbClr val="782C2A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70"/>
            <c:spPr>
              <a:solidFill>
                <a:srgbClr val="5D7430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71"/>
            <c:spPr>
              <a:solidFill>
                <a:srgbClr val="4C3A62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72"/>
            <c:spPr>
              <a:solidFill>
                <a:srgbClr val="286A7C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73"/>
            <c:spPr>
              <a:solidFill>
                <a:srgbClr val="B65708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74"/>
            <c:spPr>
              <a:solidFill>
                <a:srgbClr val="719ACB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75"/>
            <c:spPr>
              <a:solidFill>
                <a:srgbClr val="CD7371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76"/>
            <c:spPr>
              <a:solidFill>
                <a:srgbClr val="AEC87A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77"/>
            <c:spPr>
              <a:solidFill>
                <a:srgbClr val="9982B4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78"/>
            <c:spPr>
              <a:solidFill>
                <a:srgbClr val="6FBCD1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79"/>
            <c:spPr>
              <a:solidFill>
                <a:srgbClr val="F9AB6B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80"/>
            <c:spPr>
              <a:solidFill>
                <a:srgbClr val="3A669C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81"/>
            <c:spPr>
              <a:solidFill>
                <a:srgbClr val="A03A38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82"/>
            <c:spPr>
              <a:solidFill>
                <a:srgbClr val="7D9C40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83"/>
            <c:spPr>
              <a:solidFill>
                <a:srgbClr val="664E82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84"/>
            <c:spPr>
              <a:solidFill>
                <a:srgbClr val="358DA5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85"/>
            <c:spPr>
              <a:solidFill>
                <a:srgbClr val="F4740A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86"/>
            <c:spPr>
              <a:solidFill>
                <a:srgbClr val="95B3D7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87"/>
            <c:spPr>
              <a:solidFill>
                <a:srgbClr val="DA9694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88"/>
            <c:spPr>
              <a:solidFill>
                <a:srgbClr val="C2D69A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89"/>
            <c:spPr>
              <a:solidFill>
                <a:srgbClr val="B2A1C7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90"/>
            <c:spPr>
              <a:solidFill>
                <a:srgbClr val="94CDDC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91"/>
            <c:spPr>
              <a:solidFill>
                <a:srgbClr val="FAC090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92"/>
            <c:spPr>
              <a:solidFill>
                <a:srgbClr val="254061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93"/>
            <c:spPr>
              <a:solidFill>
                <a:srgbClr val="632523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94"/>
            <c:spPr>
              <a:solidFill>
                <a:srgbClr val="4F6228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95"/>
            <c:spPr>
              <a:solidFill>
                <a:srgbClr val="3F3151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  <c:bandFmt>
            <c:idx val="196"/>
            <c:spPr>
              <a:solidFill>
                <a:srgbClr val="215867"/>
              </a:solidFill>
              <a:ln w="3175">
                <a:solidFill>
                  <a:srgbClr val="868686"/>
                </a:solidFill>
                <a:prstDash val="solid"/>
              </a:ln>
            </c:spPr>
          </c:bandFmt>
        </c:bandFmts>
        <c:gapDepth val="150"/>
        <c:axId val="0"/>
        <c:axId val="1"/>
        <c:axId val="4"/>
      </c:surface3DChart>
      <c:catAx>
        <c:axId val="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0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midCat"/>
        <c:crossAx val="0"/>
      </c:valAx>
      <c:serAx>
        <c:axId val="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0"/>
        <c:crosses val="autoZero"/>
        <c:tickLblSkip val="1"/>
      </c:serAx>
      <c:spPr>
        <a:noFill/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D9D9D9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9/4/2024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099282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150617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013641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751257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80259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54437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64013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349480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8943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38207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639080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560338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15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32004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399573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528214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247637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592111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14656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2302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6741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169016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437238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3200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74627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307096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9/4/2024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22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chart" Target="../charts/chart2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760278" y="3183403"/>
            <a:ext cx="7459922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 PACHAIYAPPAN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NO:312220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383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3</a:t>
            </a:r>
            <a:r>
              <a:rPr lang="en-US" altLang="zh-CN" sz="2400" b="0" i="0" u="none" strike="noStrike" kern="1200" cap="none" spc="0" baseline="3000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RD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YEAR B.COM (GENERAL 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APOLLO ARTS AND SCIENCE COLLEGE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022723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0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1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3" name="矩形"/>
          <p:cNvSpPr>
            <a:spLocks/>
          </p:cNvSpPr>
          <p:nvPr/>
        </p:nvSpPr>
        <p:spPr>
          <a:xfrm rot="0">
            <a:off x="1371600" y="1676400"/>
            <a:ext cx="6400800" cy="212365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THROUGH THE MX EXCEL WE FIND THE EMPLOYEE NET SALARY 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73538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9" name="矩形"/>
          <p:cNvSpPr>
            <a:spLocks/>
          </p:cNvSpPr>
          <p:nvPr/>
        </p:nvSpPr>
        <p:spPr>
          <a:xfrm rot="0">
            <a:off x="1295399" y="1981200"/>
            <a:ext cx="6705600" cy="5847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 FIND THE NET SALARY 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4732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914400" y="2286000"/>
            <a:ext cx="4724400" cy="8617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 FIND THE NET SALARY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914400" y="1697122"/>
            <a:ext cx="3124200" cy="3693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CONCLUSION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68371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64560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321845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3" name="矩形"/>
          <p:cNvSpPr>
            <a:spLocks/>
          </p:cNvSpPr>
          <p:nvPr/>
        </p:nvSpPr>
        <p:spPr>
          <a:xfrm rot="0">
            <a:off x="710946" y="2209800"/>
            <a:ext cx="5883145" cy="624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USE THE DATE ANALYSIS WE GET THE NET SALARY IN THE BASE OF PRESENT AND ABSENT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79059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PROJECT IS ABOUT TO FIND THE EMPLOYEE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NET SALARY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913832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675171" y="2255282"/>
            <a:ext cx="6259028" cy="12915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AT THE END WE USED PIE CHAT TO ANALYSIS THE NET SALARY 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078064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6" name="矩形"/>
          <p:cNvSpPr>
            <a:spLocks/>
          </p:cNvSpPr>
          <p:nvPr/>
        </p:nvSpPr>
        <p:spPr>
          <a:xfrm rot="0">
            <a:off x="3276600" y="1823163"/>
            <a:ext cx="4953000" cy="23083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FIND THE SOLUTION WE USED THE FORMAL (=E2/K2*L2 ) ITS HELPS TO FIND NET SALARY 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187526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38" name="图表"/>
          <p:cNvGraphicFramePr/>
          <p:nvPr/>
        </p:nvGraphicFramePr>
        <p:xfrm>
          <a:off x="2362201" y="1524000"/>
          <a:ext cx="6115050" cy="4114800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</p:spTree>
    <p:extLst>
      <p:ext uri="{BB962C8B-B14F-4D97-AF65-F5344CB8AC3E}">
        <p14:creationId xmlns:p14="http://schemas.microsoft.com/office/powerpoint/2010/main" val="1939529988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4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5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graphicFrame>
        <p:nvGraphicFramePr>
          <p:cNvPr id="147" name="图表"/>
          <p:cNvGraphicFramePr/>
          <p:nvPr/>
        </p:nvGraphicFramePr>
        <p:xfrm>
          <a:off x="3200400" y="1862075"/>
          <a:ext cx="4762500" cy="337423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895751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205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14</cp:revision>
  <dcterms:created xsi:type="dcterms:W3CDTF">2024-03-29T15:07:22Z</dcterms:created>
  <dcterms:modified xsi:type="dcterms:W3CDTF">2024-09-04T05:59:43Z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