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59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167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smtClean="0">
                <a:latin typeface="Aatrix OCRB" pitchFamily="33" charset="0"/>
              </a:rPr>
              <a:t>AUDIO ANALYZER AND VISUALIZATION</a:t>
            </a:r>
            <a:endParaRPr lang="en-US" sz="5400" b="1" dirty="0">
              <a:latin typeface="Aatrix OCRB" pitchFamily="3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48000"/>
            <a:ext cx="3429000" cy="9906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Using Python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4495800"/>
            <a:ext cx="163068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2100" y="762000"/>
            <a:ext cx="5334000" cy="1066800"/>
          </a:xfrm>
          <a:prstGeom prst="roundRect">
            <a:avLst>
              <a:gd name="adj" fmla="val 492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Objectives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4370" y="2438400"/>
            <a:ext cx="7543799" cy="41208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observe the time domain representation of audio signal waveforms.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see the frequency content of an audio signal and identify specific frequencies that may need to be adjusted or removed. </a:t>
            </a:r>
          </a:p>
          <a:p>
            <a:pPr algn="just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observe the visualization for different audio inputs</a:t>
            </a:r>
          </a:p>
        </p:txBody>
      </p:sp>
      <p:sp>
        <p:nvSpPr>
          <p:cNvPr id="8" name="Oval 7"/>
          <p:cNvSpPr/>
          <p:nvPr/>
        </p:nvSpPr>
        <p:spPr>
          <a:xfrm>
            <a:off x="788670" y="3153156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8670" y="4267200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88670" y="5715000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16456" y="5851410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OCR A Extended" pitchFamily="50" charset="0"/>
              </a:rPr>
              <a:t>01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750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93464" y="6271260"/>
            <a:ext cx="1676400" cy="533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CR A Extended" pitchFamily="50" charset="0"/>
              </a:rPr>
              <a:t>View More</a:t>
            </a:r>
            <a:endParaRPr lang="en-US" dirty="0">
              <a:solidFill>
                <a:schemeClr val="tx1"/>
              </a:solidFill>
              <a:latin typeface="OCR A Extended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9498" y="0"/>
            <a:ext cx="4634502" cy="6858000"/>
          </a:xfrm>
          <a:custGeom>
            <a:avLst/>
            <a:gdLst/>
            <a:ahLst/>
            <a:cxnLst/>
            <a:rect l="l" t="t" r="r" b="b"/>
            <a:pathLst>
              <a:path w="4634502" h="6858000">
                <a:moveTo>
                  <a:pt x="3874351" y="0"/>
                </a:moveTo>
                <a:lnTo>
                  <a:pt x="4634502" y="0"/>
                </a:lnTo>
                <a:lnTo>
                  <a:pt x="4634502" y="6858000"/>
                </a:lnTo>
                <a:lnTo>
                  <a:pt x="2187648" y="6858000"/>
                </a:lnTo>
                <a:lnTo>
                  <a:pt x="290720" y="4735182"/>
                </a:lnTo>
                <a:cubicBezTo>
                  <a:pt x="-129910" y="4264462"/>
                  <a:pt x="-89304" y="3541879"/>
                  <a:pt x="381416" y="312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0" y="1066800"/>
            <a:ext cx="12192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05500" y="914400"/>
            <a:ext cx="1600200" cy="152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34050" y="762000"/>
            <a:ext cx="1943100" cy="1828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0160" y="3606462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dirty="0">
                <a:solidFill>
                  <a:schemeClr val="bg1"/>
                </a:solidFill>
              </a:rPr>
              <a:t> signal is a representation of sound, typically using either a changing level of electrical voltage for analog signals, or a series of binary numbers for digital signals.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5705856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OCR A Extended" pitchFamily="50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OCR A Extended" pitchFamily="50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58690" y="3713564"/>
            <a:ext cx="220980" cy="2358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utoShape 6" descr="Python (programming language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8" descr="Python (programming language)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0" descr="Python (programming language)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2" descr="Python (programming language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4" descr="Python (programming language) - Wiki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18" descr="Python (programming language) - Wikipedi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0" descr="Python (programming language) - Wikipedia"/>
          <p:cNvSpPr>
            <a:spLocks noChangeAspect="1" noChangeArrowheads="1"/>
          </p:cNvSpPr>
          <p:nvPr/>
        </p:nvSpPr>
        <p:spPr bwMode="auto">
          <a:xfrm>
            <a:off x="71882" y="465137"/>
            <a:ext cx="4782185" cy="16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 b="1" dirty="0" smtClean="0">
              <a:solidFill>
                <a:srgbClr val="0070C0"/>
              </a:solidFill>
            </a:endParaRPr>
          </a:p>
          <a:p>
            <a:r>
              <a:rPr lang="en-US" sz="5400" b="1" dirty="0" smtClean="0">
                <a:solidFill>
                  <a:srgbClr val="0070C0"/>
                </a:solidFill>
              </a:rPr>
              <a:t>What is audio?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25" name="AutoShape 22" descr="Python (programming language) - Wikipedi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AutoShape 24" descr="Python (programming language) - Wikipedi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6" descr="Python (programming language) - Wikipedia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54" name="Picture 30" descr="Audio file types – 7 popular options to consider | Ca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1" y="3035914"/>
            <a:ext cx="22383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93464" y="6271260"/>
            <a:ext cx="1676400" cy="533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CR A Extended" pitchFamily="50" charset="0"/>
              </a:rPr>
              <a:t>View More</a:t>
            </a:r>
            <a:endParaRPr lang="en-US" dirty="0">
              <a:solidFill>
                <a:schemeClr val="tx1"/>
              </a:solidFill>
              <a:latin typeface="OCR A Extended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9498" y="0"/>
            <a:ext cx="4634502" cy="6858000"/>
          </a:xfrm>
          <a:custGeom>
            <a:avLst/>
            <a:gdLst/>
            <a:ahLst/>
            <a:cxnLst/>
            <a:rect l="l" t="t" r="r" b="b"/>
            <a:pathLst>
              <a:path w="4634502" h="6858000">
                <a:moveTo>
                  <a:pt x="3874351" y="0"/>
                </a:moveTo>
                <a:lnTo>
                  <a:pt x="4634502" y="0"/>
                </a:lnTo>
                <a:lnTo>
                  <a:pt x="4634502" y="6858000"/>
                </a:lnTo>
                <a:lnTo>
                  <a:pt x="2187648" y="6858000"/>
                </a:lnTo>
                <a:lnTo>
                  <a:pt x="290720" y="4735182"/>
                </a:lnTo>
                <a:cubicBezTo>
                  <a:pt x="-129910" y="4264462"/>
                  <a:pt x="-89304" y="3541879"/>
                  <a:pt x="381416" y="312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0" y="1066800"/>
            <a:ext cx="12192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05500" y="914400"/>
            <a:ext cx="1600200" cy="152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34050" y="762000"/>
            <a:ext cx="1943100" cy="1828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77200" y="5705856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OCR A Extended" pitchFamily="50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OCR A Extended" pitchFamily="50" charset="0"/>
            </a:endParaRPr>
          </a:p>
        </p:txBody>
      </p:sp>
      <p:pic>
        <p:nvPicPr>
          <p:cNvPr id="1028" name="Picture 4" descr="Is High-Resolution Audio Worth It? Here's All You Need to Know | D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54" y="3394277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341619" y="3048000"/>
            <a:ext cx="220980" cy="2358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utoShape 6" descr="Python (programming language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8" descr="Python (programming language)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0" descr="Python (programming language)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2" descr="Python (programming language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4" descr="Python (programming language) - Wiki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18" descr="Python (programming language) - Wikipedi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0" descr="Python (programming language) - Wikipedia"/>
          <p:cNvSpPr>
            <a:spLocks noChangeAspect="1" noChangeArrowheads="1"/>
          </p:cNvSpPr>
          <p:nvPr/>
        </p:nvSpPr>
        <p:spPr bwMode="auto">
          <a:xfrm>
            <a:off x="6794" y="627867"/>
            <a:ext cx="6317361" cy="26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What is audio spectrum analyzer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25" name="AutoShape 22" descr="Python (programming language) - Wikipedi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AutoShape 24" descr="Python (programming language) - Wikipedi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AutoShape 26" descr="Python (programming language) - Wikipedia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599" y="2974255"/>
            <a:ext cx="3505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An audio spectrum analyzer is a tool used to visualize and analyze the frequency components of an audio signal. It is often used by audio engineers and musicians to identify and adjust specific frequencies in a </a:t>
            </a:r>
            <a:r>
              <a:rPr lang="en-US" sz="2000" dirty="0" smtClean="0">
                <a:solidFill>
                  <a:schemeClr val="bg1"/>
                </a:solidFill>
              </a:rPr>
              <a:t>sound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0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95600"/>
            <a:ext cx="54102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4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Pyaudio</a:t>
            </a:r>
          </a:p>
          <a:p>
            <a:pPr lvl="4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</a:p>
          <a:p>
            <a:pPr lvl="4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</a:p>
          <a:p>
            <a:pPr lvl="4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Numpy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1066800"/>
            <a:ext cx="12192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05500" y="914400"/>
            <a:ext cx="1600200" cy="152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34050" y="762000"/>
            <a:ext cx="1943100" cy="18288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3266" y="6203430"/>
            <a:ext cx="1676400" cy="533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CR A Extended" pitchFamily="50" charset="0"/>
              </a:rPr>
              <a:t>Still More</a:t>
            </a:r>
            <a:endParaRPr lang="en-US" dirty="0">
              <a:solidFill>
                <a:schemeClr val="tx1"/>
              </a:solidFill>
              <a:latin typeface="OCR A Extended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9498" y="0"/>
            <a:ext cx="4634502" cy="6858000"/>
          </a:xfrm>
          <a:custGeom>
            <a:avLst/>
            <a:gdLst/>
            <a:ahLst/>
            <a:cxnLst/>
            <a:rect l="l" t="t" r="r" b="b"/>
            <a:pathLst>
              <a:path w="4634502" h="6858000">
                <a:moveTo>
                  <a:pt x="3874351" y="0"/>
                </a:moveTo>
                <a:lnTo>
                  <a:pt x="4634502" y="0"/>
                </a:lnTo>
                <a:lnTo>
                  <a:pt x="4634502" y="6858000"/>
                </a:lnTo>
                <a:lnTo>
                  <a:pt x="2187648" y="6858000"/>
                </a:lnTo>
                <a:lnTo>
                  <a:pt x="290720" y="4735182"/>
                </a:lnTo>
                <a:cubicBezTo>
                  <a:pt x="-129910" y="4264462"/>
                  <a:pt x="-89304" y="3541879"/>
                  <a:pt x="381416" y="3121249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406" y="1447800"/>
            <a:ext cx="47244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Python Modules and Libraries used</a:t>
            </a:r>
            <a:endParaRPr lang="en-US" sz="3200" b="1" dirty="0"/>
          </a:p>
        </p:txBody>
      </p:sp>
      <p:sp>
        <p:nvSpPr>
          <p:cNvPr id="5" name="Oval 4"/>
          <p:cNvSpPr/>
          <p:nvPr/>
        </p:nvSpPr>
        <p:spPr>
          <a:xfrm>
            <a:off x="1600200" y="30480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600200" y="3445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600200" y="389534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603248" y="43434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5406" y="6019800"/>
            <a:ext cx="917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OCR A Extended" pitchFamily="50" charset="0"/>
              </a:rPr>
              <a:t>04</a:t>
            </a:r>
            <a:endParaRPr lang="en-US" sz="4000" b="1" dirty="0">
              <a:latin typeface="OCR A Extended" pitchFamily="5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457200"/>
            <a:ext cx="3671298" cy="6858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Methodology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3581400" y="0"/>
            <a:ext cx="4634502" cy="6858000"/>
          </a:xfrm>
          <a:prstGeom prst="snip2DiagRect">
            <a:avLst>
              <a:gd name="adj1" fmla="val 3749"/>
              <a:gd name="adj2" fmla="val 1804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6"/>
          <p:cNvSpPr/>
          <p:nvPr/>
        </p:nvSpPr>
        <p:spPr>
          <a:xfrm>
            <a:off x="3581400" y="0"/>
            <a:ext cx="4634502" cy="6858000"/>
          </a:xfrm>
          <a:prstGeom prst="snip2DiagRect">
            <a:avLst>
              <a:gd name="adj1" fmla="val 3749"/>
              <a:gd name="adj2" fmla="val 2120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6"/>
          <p:cNvSpPr/>
          <p:nvPr/>
        </p:nvSpPr>
        <p:spPr>
          <a:xfrm>
            <a:off x="3581400" y="0"/>
            <a:ext cx="4634502" cy="6858000"/>
          </a:xfrm>
          <a:prstGeom prst="snip2DiagRect">
            <a:avLst>
              <a:gd name="adj1" fmla="val 3749"/>
              <a:gd name="adj2" fmla="val 249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0"/>
            <a:ext cx="4634502" cy="6858000"/>
          </a:xfrm>
          <a:prstGeom prst="snip2DiagRect">
            <a:avLst>
              <a:gd name="adj1" fmla="val 3749"/>
              <a:gd name="adj2" fmla="val 28506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943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OCR A Extended" pitchFamily="50" charset="0"/>
              </a:rPr>
              <a:t>05</a:t>
            </a:r>
            <a:endParaRPr lang="en-US" sz="4000" b="1" dirty="0">
              <a:latin typeface="OCR A Extended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1600200" cy="39163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Part of the code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822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53" y="14944"/>
            <a:ext cx="6157494" cy="6828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OCR A Extended" pitchFamily="50" charset="0"/>
              </a:rPr>
              <a:t>06</a:t>
            </a:r>
            <a:endParaRPr lang="en-US" sz="4000" b="1" dirty="0">
              <a:latin typeface="OCR A Extend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2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799"/>
            <a:ext cx="8382000" cy="421672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5800" y="609600"/>
            <a:ext cx="7696200" cy="104630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</a:rPr>
              <a:t>Output Example</a:t>
            </a:r>
          </a:p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(me speaking on the microphone)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5691580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OCR A Extended" pitchFamily="50" charset="0"/>
              </a:rPr>
              <a:t>07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351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676400"/>
            <a:ext cx="8229600" cy="31242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0070C0"/>
                </a:solidFill>
              </a:rPr>
              <a:t>T H A N K   Y O U!</a:t>
            </a:r>
            <a:endParaRPr lang="en-US" sz="7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600" y="5691580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OCR A Extended" pitchFamily="50" charset="0"/>
              </a:rPr>
              <a:t>08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220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174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Python Modules and Libraries used</vt:lpstr>
      <vt:lpstr>Part of the 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2006-08-16T00:00:00Z</dcterms:created>
  <dcterms:modified xsi:type="dcterms:W3CDTF">2023-02-23T07:13:43Z</dcterms:modified>
</cp:coreProperties>
</file>