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6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8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96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569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13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28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0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49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07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9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4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9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54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3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24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45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D5A7-3634-4416-AB33-AED80414DE32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13EA-3FF8-4F6D-B8CC-19FE0C7C9C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520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4FED-13AF-43D3-899C-38560939A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Real-time Rendering of 3D Fractal Geometry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4119-74DD-4704-85E0-6803D994D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Dissertation Online Discussion</a:t>
            </a:r>
          </a:p>
        </p:txBody>
      </p:sp>
    </p:spTree>
    <p:extLst>
      <p:ext uri="{BB962C8B-B14F-4D97-AF65-F5344CB8AC3E}">
        <p14:creationId xmlns:p14="http://schemas.microsoft.com/office/powerpoint/2010/main" val="263668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4D9-A723-4920-B1C0-C45CB210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AC79-472E-400B-BEA6-678F835E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Challenging and interesting topic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19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A4D9-A723-4920-B1C0-C45CB210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AC79-472E-400B-BEA6-678F835E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Challenging and interesting topic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5664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64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Real-time Rendering of 3D Fractal Geometry</vt:lpstr>
      <vt:lpstr>Project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Rendering of 3D Fractal Geometry</dc:title>
  <dc:creator>Solomon Baarda</dc:creator>
  <cp:lastModifiedBy>Solomon Baarda</cp:lastModifiedBy>
  <cp:revision>4</cp:revision>
  <dcterms:created xsi:type="dcterms:W3CDTF">2022-05-04T08:24:53Z</dcterms:created>
  <dcterms:modified xsi:type="dcterms:W3CDTF">2022-05-04T09:29:11Z</dcterms:modified>
</cp:coreProperties>
</file>