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69" r:id="rId6"/>
    <p:sldId id="258" r:id="rId7"/>
    <p:sldId id="271" r:id="rId8"/>
    <p:sldId id="270" r:id="rId9"/>
    <p:sldId id="259" r:id="rId10"/>
    <p:sldId id="260" r:id="rId11"/>
    <p:sldId id="261" r:id="rId12"/>
    <p:sldId id="267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4YVTmUzGGsWPyQso7Fjwat/Automatic-Portfolio-Builder--Community-?node-id=0-1&amp;p=f&amp;t=6006UCtEGFsfof5F-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make/U84UgRyekYGTnWiGi0dRve/Dashboard-Layout-Design?node-id=0-4&amp;t=Ee2NQExdPsPLjfgw-1" TargetMode="External"/><Relationship Id="rId2" Type="http://schemas.openxmlformats.org/officeDocument/2006/relationships/hyperlink" Target="https://www.canva.com/templates/EAGIzZzlHCg-blue-and-gray-simple-professional-cv-resu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Week 1: HTML</a:t>
            </a:r>
            <a:r>
              <a:rPr lang="en-US" dirty="0"/>
              <a:t>5</a:t>
            </a:r>
            <a:r>
              <a:rPr dirty="0"/>
              <a:t> &amp; CSS Practical Training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Build a Responsive Static Webpage</a:t>
            </a:r>
            <a:r>
              <a:rPr lang="en-US" dirty="0"/>
              <a:t> with HTML &amp; CSS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Day 4 – </a:t>
            </a:r>
            <a:r>
              <a:rPr lang="en-US" dirty="0"/>
              <a:t>Storage APIs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Day 5 – </a:t>
            </a:r>
            <a:r>
              <a:rPr lang="en-US" dirty="0"/>
              <a:t>Audio &amp; Video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94FDA-65BF-0920-389C-ECE8E5A50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0A51-E4DC-098B-31D4-7E0E2562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Day </a:t>
            </a:r>
            <a:r>
              <a:rPr lang="en-US" dirty="0"/>
              <a:t>6</a:t>
            </a:r>
            <a:r>
              <a:rPr dirty="0"/>
              <a:t> – </a:t>
            </a:r>
            <a:r>
              <a:rPr lang="en-US" dirty="0"/>
              <a:t>Offline Applications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98ED-6615-1A2A-C82C-CF8DD84B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0688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/>
              <a:t>Final Project – Responsive Static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 dirty="0"/>
          </a:p>
          <a:p>
            <a:pPr marL="0" indent="0">
              <a:buNone/>
            </a:pPr>
            <a:r>
              <a:rPr sz="2000" dirty="0"/>
              <a:t>Theme Options:</a:t>
            </a:r>
          </a:p>
          <a:p>
            <a:r>
              <a:rPr sz="2000" dirty="0"/>
              <a:t>- Personal Portfolio</a:t>
            </a:r>
          </a:p>
          <a:p>
            <a:r>
              <a:rPr sz="2000" dirty="0"/>
              <a:t>- Product Landing Page</a:t>
            </a:r>
          </a:p>
          <a:p>
            <a:r>
              <a:rPr sz="2000" dirty="0"/>
              <a:t>- Simple Restaurant Website</a:t>
            </a:r>
          </a:p>
          <a:p>
            <a:pPr marL="0" indent="0">
              <a:buNone/>
            </a:pPr>
            <a:r>
              <a:rPr sz="2000" dirty="0"/>
              <a:t>Must Include:</a:t>
            </a:r>
          </a:p>
          <a:p>
            <a:r>
              <a:rPr sz="2000" dirty="0"/>
              <a:t>- Header, Hero, About, Contact sections</a:t>
            </a:r>
          </a:p>
          <a:p>
            <a:r>
              <a:rPr sz="2000" dirty="0"/>
              <a:t>- Responsive layout</a:t>
            </a:r>
          </a:p>
          <a:p>
            <a:r>
              <a:rPr sz="2000" dirty="0"/>
              <a:t>- Hover effects on links/buttons</a:t>
            </a:r>
          </a:p>
          <a:p>
            <a:r>
              <a:rPr sz="2000" dirty="0"/>
              <a:t>- Clean visual consistency</a:t>
            </a:r>
            <a:endParaRPr lang="en-US" sz="2000" dirty="0"/>
          </a:p>
          <a:p>
            <a:pPr marL="0" indent="0">
              <a:buNone/>
            </a:pPr>
            <a:r>
              <a:rPr lang="en-AE" sz="2000" dirty="0"/>
              <a:t>Storage</a:t>
            </a:r>
            <a:endParaRPr lang="en-US" sz="2000" dirty="0"/>
          </a:p>
          <a:p>
            <a:r>
              <a:rPr lang="en-AE" sz="2000" dirty="0"/>
              <a:t>Storing &amp; Retrieval from local storage</a:t>
            </a:r>
          </a:p>
          <a:p>
            <a:r>
              <a:rPr lang="en-AE" sz="2000" dirty="0"/>
              <a:t>Offline capabilities</a:t>
            </a:r>
            <a:br>
              <a:rPr lang="en-US" sz="2000" dirty="0"/>
            </a:b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Flexbox Froggy – flexboxfroggy.com</a:t>
            </a:r>
          </a:p>
          <a:p>
            <a:r>
              <a:t>CSS Grid Garden – cssgridgarden.com</a:t>
            </a:r>
          </a:p>
          <a:p>
            <a:r>
              <a:t>Google Fonts – fonts.google.com</a:t>
            </a:r>
          </a:p>
          <a:p>
            <a:r>
              <a:t>Coolors – coolors.co</a:t>
            </a:r>
          </a:p>
          <a:p>
            <a:r>
              <a:t>MDN Web Docs – developer.mozilla.org/en-US/docs/Learn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Day 1 – Page Structure &amp; Semantic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950824" cy="6656294"/>
          </a:xfrm>
        </p:spPr>
        <p:txBody>
          <a:bodyPr>
            <a:noAutofit/>
          </a:bodyPr>
          <a:lstStyle/>
          <a:p>
            <a:endParaRPr sz="2400" dirty="0"/>
          </a:p>
          <a:p>
            <a:r>
              <a:rPr sz="2400" dirty="0"/>
              <a:t>Focus: Structuring a web page the right way</a:t>
            </a:r>
          </a:p>
          <a:p>
            <a:pPr marL="0" indent="0">
              <a:buNone/>
            </a:pPr>
            <a:r>
              <a:rPr lang="en-US" sz="2400" dirty="0"/>
              <a:t>Agenda</a:t>
            </a:r>
            <a:r>
              <a:rPr sz="2400" dirty="0"/>
              <a:t>:</a:t>
            </a:r>
          </a:p>
          <a:p>
            <a:r>
              <a:rPr lang="en-US" sz="2400" dirty="0"/>
              <a:t>Introduction</a:t>
            </a:r>
          </a:p>
          <a:p>
            <a:r>
              <a:rPr sz="2400" dirty="0"/>
              <a:t>Semantic tags: header, nav, section, article, footer</a:t>
            </a:r>
          </a:p>
          <a:p>
            <a:r>
              <a:rPr sz="2400" dirty="0"/>
              <a:t>Organizing content with clear hierarchy</a:t>
            </a:r>
          </a:p>
          <a:p>
            <a:r>
              <a:rPr sz="2400" dirty="0"/>
              <a:t>Planning layout using wireframes</a:t>
            </a:r>
          </a:p>
          <a:p>
            <a:pPr marL="0" indent="0">
              <a:buNone/>
            </a:pPr>
            <a:r>
              <a:rPr sz="2400" dirty="0"/>
              <a:t>Practice:</a:t>
            </a:r>
          </a:p>
          <a:p>
            <a:r>
              <a:rPr sz="2400" dirty="0"/>
              <a:t>Build page skeleton (Header → Hero → About → Contact)</a:t>
            </a:r>
          </a:p>
          <a:p>
            <a:r>
              <a:rPr sz="2400" dirty="0"/>
              <a:t>Create portfolio structure with placeholder content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Portfolio page figma link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97DE2-6224-9E23-76CC-982AF308B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0A1D-9AB3-20FF-1F86-51A1795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Day 1 – </a:t>
            </a:r>
            <a:r>
              <a:rPr lang="en-US" dirty="0"/>
              <a:t>HTML 5 Features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3ED7-E60E-3B55-9446-5CFB41D58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5444"/>
          </a:xfrm>
        </p:spPr>
        <p:txBody>
          <a:bodyPr>
            <a:noAutofit/>
          </a:bodyPr>
          <a:lstStyle/>
          <a:p>
            <a:r>
              <a:rPr lang="en-US" sz="2400" dirty="0"/>
              <a:t>Semantic elements and Markups</a:t>
            </a:r>
          </a:p>
          <a:p>
            <a:r>
              <a:rPr lang="en-US" sz="2400" dirty="0"/>
              <a:t>Audio and Video support</a:t>
            </a:r>
          </a:p>
          <a:p>
            <a:r>
              <a:rPr lang="en-US" sz="2400" dirty="0"/>
              <a:t>Storage APIs</a:t>
            </a:r>
          </a:p>
          <a:p>
            <a:r>
              <a:rPr lang="en-US" sz="2400" dirty="0"/>
              <a:t>Server events</a:t>
            </a:r>
          </a:p>
          <a:p>
            <a:r>
              <a:rPr lang="en-US" sz="2400" dirty="0"/>
              <a:t>Geolocation</a:t>
            </a:r>
          </a:p>
          <a:p>
            <a:r>
              <a:rPr lang="en-US" sz="2400" dirty="0"/>
              <a:t>Web sockets</a:t>
            </a:r>
          </a:p>
          <a:p>
            <a:r>
              <a:rPr lang="en-US" sz="2400" dirty="0"/>
              <a:t>Web workers</a:t>
            </a:r>
          </a:p>
          <a:p>
            <a:r>
              <a:rPr lang="en-US" sz="2400" dirty="0"/>
              <a:t>Accessibility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2045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CD28A-C3E4-535B-1940-95B40B31E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964F-BDA0-968B-AB47-702BE04B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Day 2 –</a:t>
            </a:r>
            <a:r>
              <a:rPr lang="en-US" dirty="0"/>
              <a:t> HTML</a:t>
            </a:r>
            <a:r>
              <a:rPr dirty="0"/>
              <a:t> </a:t>
            </a:r>
            <a:r>
              <a:rPr lang="en-US" dirty="0"/>
              <a:t>Elements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41DA-E2F5-986F-05E5-D76E93BE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Agenda</a:t>
            </a:r>
          </a:p>
          <a:p>
            <a:r>
              <a:rPr lang="en-US" sz="1800" dirty="0"/>
              <a:t>Day 1 Recap</a:t>
            </a:r>
          </a:p>
          <a:p>
            <a:r>
              <a:rPr lang="en-US" sz="1800" dirty="0"/>
              <a:t>HTML Elements – Refresher </a:t>
            </a:r>
          </a:p>
          <a:p>
            <a:r>
              <a:rPr lang="en-US" sz="1800" dirty="0"/>
              <a:t>CSS Elements – Refresher</a:t>
            </a:r>
          </a:p>
          <a:p>
            <a:r>
              <a:rPr lang="en-US" sz="1800" dirty="0"/>
              <a:t>Grid &amp; Fluid Design – Refresher</a:t>
            </a:r>
          </a:p>
          <a:p>
            <a:r>
              <a:rPr lang="en-US" sz="1800" dirty="0"/>
              <a:t>Elements Positioning </a:t>
            </a:r>
          </a:p>
          <a:p>
            <a:pPr marL="0" indent="0">
              <a:buNone/>
            </a:pPr>
            <a:r>
              <a:rPr lang="en-US" sz="2000" b="1" dirty="0"/>
              <a:t>Activities</a:t>
            </a:r>
          </a:p>
          <a:p>
            <a:pPr marL="0" indent="0">
              <a:buNone/>
            </a:pPr>
            <a:r>
              <a:rPr lang="en-US" sz="2000" dirty="0"/>
              <a:t>Student A – </a:t>
            </a:r>
          </a:p>
          <a:p>
            <a:r>
              <a:rPr lang="en-US" sz="1600" dirty="0"/>
              <a:t>Design </a:t>
            </a:r>
            <a:r>
              <a:rPr lang="en-US" sz="1600" dirty="0">
                <a:hlinkClick r:id="rId2"/>
              </a:rPr>
              <a:t>personal portfolio</a:t>
            </a:r>
            <a:r>
              <a:rPr lang="en-US" sz="1600" dirty="0"/>
              <a:t> page </a:t>
            </a:r>
            <a:r>
              <a:rPr lang="en-US" sz="1600"/>
              <a:t>without JS.</a:t>
            </a:r>
            <a:endParaRPr lang="en-US" sz="1600" dirty="0"/>
          </a:p>
          <a:p>
            <a:r>
              <a:rPr lang="en-US" sz="1600" dirty="0"/>
              <a:t>Follow design system.</a:t>
            </a:r>
          </a:p>
          <a:p>
            <a:r>
              <a:rPr lang="en-US" sz="1600" dirty="0"/>
              <a:t>Use semantic elements.</a:t>
            </a:r>
          </a:p>
          <a:p>
            <a:pPr marL="0" indent="0">
              <a:buNone/>
            </a:pPr>
            <a:r>
              <a:rPr lang="en-US" sz="2200" dirty="0"/>
              <a:t>Student B – </a:t>
            </a:r>
          </a:p>
          <a:p>
            <a:r>
              <a:rPr lang="en-US" sz="1500" dirty="0"/>
              <a:t>Design </a:t>
            </a:r>
            <a:r>
              <a:rPr lang="en-US" sz="1500" dirty="0">
                <a:hlinkClick r:id="rId3"/>
              </a:rPr>
              <a:t>portfolio dashboard</a:t>
            </a:r>
            <a:r>
              <a:rPr lang="en-US" sz="1500" dirty="0"/>
              <a:t> page without JS.</a:t>
            </a:r>
          </a:p>
          <a:p>
            <a:r>
              <a:rPr lang="en-US" sz="1500" dirty="0"/>
              <a:t>Ensure Header &amp; Footer elements are present.</a:t>
            </a:r>
          </a:p>
          <a:p>
            <a:r>
              <a:rPr lang="en-US" sz="1500" dirty="0"/>
              <a:t>Follow design system.</a:t>
            </a:r>
          </a:p>
          <a:p>
            <a:r>
              <a:rPr lang="en-US" sz="1500" dirty="0"/>
              <a:t>Fixed Header and Footer.</a:t>
            </a:r>
            <a:endParaRPr lang="en-US" sz="19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6086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DD23E-1730-35EA-C38E-8CFFDD20A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1C3-CC73-81A2-0A3E-1CCF4F16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Day 2 –</a:t>
            </a:r>
            <a:r>
              <a:rPr lang="en-US" dirty="0"/>
              <a:t> CSS 3</a:t>
            </a:r>
            <a:r>
              <a:rPr dirty="0"/>
              <a:t> </a:t>
            </a:r>
            <a:r>
              <a:rPr lang="en-US" dirty="0"/>
              <a:t>Elements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FE8A-4C30-F9F7-746B-2BC90DCB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19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Day 2 – </a:t>
            </a:r>
            <a:r>
              <a:rPr lang="en-US" dirty="0"/>
              <a:t>Grid</a:t>
            </a:r>
            <a:r>
              <a:rPr dirty="0"/>
              <a:t> &amp; Flexbox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E37B3-E424-F8B3-F94A-4CB3D7FA7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F039-CA8A-9E65-73B3-98CCC54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Day 2 – </a:t>
            </a:r>
            <a:r>
              <a:rPr lang="en-US" dirty="0"/>
              <a:t>Grid</a:t>
            </a:r>
            <a:r>
              <a:rPr dirty="0"/>
              <a:t> &amp;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86BA-C640-C981-A144-E5502D82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495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6107-0B78-EFC4-6D5E-8AB9CE3BA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F1E1-1B7B-2F2F-87C7-69ED4A30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Day 2 –</a:t>
            </a:r>
            <a:r>
              <a:rPr lang="en-US" dirty="0"/>
              <a:t> Exercise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6245-A251-4743-65F1-C875DAC5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Complete the </a:t>
            </a:r>
            <a:r>
              <a:rPr lang="en-US" dirty="0" err="1"/>
              <a:t>figma</a:t>
            </a:r>
            <a:r>
              <a:rPr lang="en-US" dirty="0"/>
              <a:t>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www.figma.com</a:t>
            </a:r>
            <a:r>
              <a:rPr lang="en-US" dirty="0"/>
              <a:t>/make/U84UgRyekYGTnWiGi0dRve/</a:t>
            </a:r>
            <a:r>
              <a:rPr lang="en-US" dirty="0" err="1"/>
              <a:t>Dashboard-Layout-Design?node-id</a:t>
            </a:r>
            <a:r>
              <a:rPr lang="en-US" dirty="0"/>
              <a:t>=0-4&amp;t=fNjfqYxOHbeiOShG-1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58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Day 3 – Responsive Design &amp; Layout Polish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400" dirty="0"/>
          </a:p>
          <a:p>
            <a:r>
              <a:rPr sz="2400" dirty="0"/>
              <a:t>Focus: Making the design adaptable to screens</a:t>
            </a:r>
          </a:p>
          <a:p>
            <a:r>
              <a:rPr sz="2400" dirty="0"/>
              <a:t>Topics:</a:t>
            </a:r>
          </a:p>
          <a:p>
            <a:r>
              <a:rPr sz="2400" dirty="0"/>
              <a:t>- Responsive units: %, </a:t>
            </a:r>
            <a:r>
              <a:rPr sz="2400" dirty="0" err="1"/>
              <a:t>vh</a:t>
            </a:r>
            <a:r>
              <a:rPr sz="2400" dirty="0"/>
              <a:t>/</a:t>
            </a:r>
            <a:r>
              <a:rPr sz="2400" dirty="0" err="1"/>
              <a:t>vw</a:t>
            </a:r>
            <a:r>
              <a:rPr sz="2400" dirty="0"/>
              <a:t>, rem</a:t>
            </a:r>
          </a:p>
          <a:p>
            <a:r>
              <a:rPr sz="2400" dirty="0"/>
              <a:t>- Media queries: @media (max-width: 768px)</a:t>
            </a:r>
          </a:p>
          <a:p>
            <a:r>
              <a:rPr sz="2400" dirty="0"/>
              <a:t>- Responsive navbar and hero image</a:t>
            </a:r>
          </a:p>
          <a:p>
            <a:r>
              <a:rPr sz="2400" dirty="0"/>
              <a:t>Practice:</a:t>
            </a:r>
          </a:p>
          <a:p>
            <a:r>
              <a:rPr sz="2400" dirty="0"/>
              <a:t>- Make sections responsive using media queries</a:t>
            </a:r>
          </a:p>
          <a:p>
            <a:r>
              <a:rPr sz="2400" dirty="0"/>
              <a:t>- Test layout using Chrome </a:t>
            </a:r>
            <a:r>
              <a:rPr sz="2400" dirty="0" err="1"/>
              <a:t>DevTools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403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Week 1: HTML5 &amp; CSS Practical Training Plan</vt:lpstr>
      <vt:lpstr>Day 1 – Page Structure &amp; Semantic HTML</vt:lpstr>
      <vt:lpstr>Day 1 – HTML 5 Features</vt:lpstr>
      <vt:lpstr>Day 2 – HTML Elements</vt:lpstr>
      <vt:lpstr>Day 2 – CSS 3 Elements</vt:lpstr>
      <vt:lpstr>Day 2 – Grid &amp; Flexbox</vt:lpstr>
      <vt:lpstr>Day 2 – Grid &amp; Flexbox</vt:lpstr>
      <vt:lpstr>Day 2 – Exercise</vt:lpstr>
      <vt:lpstr>Day 3 – Responsive Design &amp; Layout Polish</vt:lpstr>
      <vt:lpstr>Day 4 – Storage APIs</vt:lpstr>
      <vt:lpstr>Day 5 – Audio &amp; Video</vt:lpstr>
      <vt:lpstr>Day 6 – Offline Applications</vt:lpstr>
      <vt:lpstr>Final Project – Responsive Static Webpage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Vinoth Mahendran</cp:lastModifiedBy>
  <cp:revision>31</cp:revision>
  <dcterms:created xsi:type="dcterms:W3CDTF">2013-01-27T09:14:16Z</dcterms:created>
  <dcterms:modified xsi:type="dcterms:W3CDTF">2025-10-14T06:33:37Z</dcterms:modified>
  <cp:category/>
</cp:coreProperties>
</file>