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4"/>
  </p:sldMasterIdLst>
  <p:notesMasterIdLst>
    <p:notesMasterId r:id="rId17"/>
  </p:notesMasterIdLst>
  <p:sldIdLst>
    <p:sldId id="256" r:id="rId5"/>
    <p:sldId id="354" r:id="rId6"/>
    <p:sldId id="270" r:id="rId7"/>
    <p:sldId id="305" r:id="rId8"/>
    <p:sldId id="377" r:id="rId9"/>
    <p:sldId id="379" r:id="rId10"/>
    <p:sldId id="380" r:id="rId11"/>
    <p:sldId id="378" r:id="rId12"/>
    <p:sldId id="311" r:id="rId13"/>
    <p:sldId id="318" r:id="rId14"/>
    <p:sldId id="342" r:id="rId15"/>
    <p:sldId id="362"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Oswald" panose="020B0604020202020204" pitchFamily="2" charset="0"/>
      <p:regular r:id="rId22"/>
      <p:bold r:id="rId23"/>
    </p:embeddedFont>
    <p:embeddedFont>
      <p:font typeface="Roboto" panose="02000000000000000000" pitchFamily="2" charset="0"/>
      <p:regular r:id="rId24"/>
      <p:bold r:id="rId25"/>
      <p:italic r:id="rId26"/>
      <p:boldItalic r:id="rId27"/>
    </p:embeddedFont>
    <p:embeddedFont>
      <p:font typeface="Roboto Light" panose="020000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9000"/>
    <a:srgbClr val="FFD96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644DCA7-03D6-4097-A76C-BFA09CF0CCE1}">
  <a:tblStyle styleId="{4644DCA7-03D6-4097-A76C-BFA09CF0CCE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84296" autoAdjust="0"/>
  </p:normalViewPr>
  <p:slideViewPr>
    <p:cSldViewPr snapToGrid="0" snapToObjects="1">
      <p:cViewPr varScale="1">
        <p:scale>
          <a:sx n="91" d="100"/>
          <a:sy n="91" d="100"/>
        </p:scale>
        <p:origin x="113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customXml" Target="../customXml/item3.xml"/><Relationship Id="rId21" Type="http://schemas.openxmlformats.org/officeDocument/2006/relationships/font" Target="fonts/font4.fntdata"/><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7.fntdata"/><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6.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6ed1d3ee59_0_100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6ed1d3ee59_0_100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074802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6f1bce38b0_0_9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6f1bce38b0_0_9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706852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6ed1d3ee59_0_100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6ed1d3ee59_0_10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endParaRPr lang="en-CA" sz="1800" b="0" i="0" u="none" strike="noStrike" baseline="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2914004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6f1ba423c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6f1ba423c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CA" dirty="0"/>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6f1bce38b0_0_9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6f1bce38b0_0_9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6f1bce38b0_0_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6f1bce38b0_0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The system bottlenecks are unclear and we currently don’t know if the required infrastructure in place.  Finding could help understand what strategies to implement to alleviate bottlenecks.</a:t>
            </a:r>
          </a:p>
          <a:p>
            <a:pPr marL="0" lvl="0" indent="0" algn="l" rtl="0">
              <a:spcBef>
                <a:spcPts val="0"/>
              </a:spcBef>
              <a:spcAft>
                <a:spcPts val="0"/>
              </a:spcAft>
              <a:buNone/>
            </a:pPr>
            <a:endParaRPr lang="en-CA" dirty="0"/>
          </a:p>
        </p:txBody>
      </p:sp>
    </p:spTree>
    <p:extLst>
      <p:ext uri="{BB962C8B-B14F-4D97-AF65-F5344CB8AC3E}">
        <p14:creationId xmlns:p14="http://schemas.microsoft.com/office/powerpoint/2010/main" val="869105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6f1bce38b0_0_9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6f1bce38b0_0_9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18372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6"/>
        <p:cNvGrpSpPr/>
        <p:nvPr/>
      </p:nvGrpSpPr>
      <p:grpSpPr>
        <a:xfrm>
          <a:off x="0" y="0"/>
          <a:ext cx="0" cy="0"/>
          <a:chOff x="0" y="0"/>
          <a:chExt cx="0" cy="0"/>
        </a:xfrm>
      </p:grpSpPr>
      <p:sp>
        <p:nvSpPr>
          <p:cNvPr id="1767" name="Google Shape;1767;g6ed1d3ee59_0_100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8" name="Google Shape;1768;g6ed1d3ee59_0_100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endParaRPr lang="en-US" dirty="0"/>
          </a:p>
        </p:txBody>
      </p:sp>
    </p:spTree>
    <p:extLst>
      <p:ext uri="{BB962C8B-B14F-4D97-AF65-F5344CB8AC3E}">
        <p14:creationId xmlns:p14="http://schemas.microsoft.com/office/powerpoint/2010/main" val="3465872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6"/>
        <p:cNvGrpSpPr/>
        <p:nvPr/>
      </p:nvGrpSpPr>
      <p:grpSpPr>
        <a:xfrm>
          <a:off x="0" y="0"/>
          <a:ext cx="0" cy="0"/>
          <a:chOff x="0" y="0"/>
          <a:chExt cx="0" cy="0"/>
        </a:xfrm>
      </p:grpSpPr>
      <p:sp>
        <p:nvSpPr>
          <p:cNvPr id="1767" name="Google Shape;1767;g6ed1d3ee59_0_100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8" name="Google Shape;1768;g6ed1d3ee59_0_100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endParaRPr lang="en-US" dirty="0"/>
          </a:p>
        </p:txBody>
      </p:sp>
    </p:spTree>
    <p:extLst>
      <p:ext uri="{BB962C8B-B14F-4D97-AF65-F5344CB8AC3E}">
        <p14:creationId xmlns:p14="http://schemas.microsoft.com/office/powerpoint/2010/main" val="2499525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6"/>
        <p:cNvGrpSpPr/>
        <p:nvPr/>
      </p:nvGrpSpPr>
      <p:grpSpPr>
        <a:xfrm>
          <a:off x="0" y="0"/>
          <a:ext cx="0" cy="0"/>
          <a:chOff x="0" y="0"/>
          <a:chExt cx="0" cy="0"/>
        </a:xfrm>
      </p:grpSpPr>
      <p:sp>
        <p:nvSpPr>
          <p:cNvPr id="1767" name="Google Shape;1767;g6ed1d3ee59_0_100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8" name="Google Shape;1768;g6ed1d3ee59_0_100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endParaRPr lang="en-US" dirty="0"/>
          </a:p>
        </p:txBody>
      </p:sp>
    </p:spTree>
    <p:extLst>
      <p:ext uri="{BB962C8B-B14F-4D97-AF65-F5344CB8AC3E}">
        <p14:creationId xmlns:p14="http://schemas.microsoft.com/office/powerpoint/2010/main" val="381047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6f1bce38b0_0_9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6f1bce38b0_0_9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99642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0" y="-20550"/>
            <a:ext cx="9347700" cy="5184600"/>
          </a:xfrm>
          <a:prstGeom prst="rect">
            <a:avLst/>
          </a:pr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 name="Google Shape;10;p2"/>
          <p:cNvCxnSpPr/>
          <p:nvPr/>
        </p:nvCxnSpPr>
        <p:spPr>
          <a:xfrm>
            <a:off x="720000" y="-20550"/>
            <a:ext cx="0" cy="5184600"/>
          </a:xfrm>
          <a:prstGeom prst="straightConnector1">
            <a:avLst/>
          </a:prstGeom>
          <a:noFill/>
          <a:ln w="38100" cap="flat" cmpd="sng">
            <a:solidFill>
              <a:srgbClr val="FFFFFF"/>
            </a:solidFill>
            <a:prstDash val="solid"/>
            <a:round/>
            <a:headEnd type="none" w="med" len="med"/>
            <a:tailEnd type="none" w="med" len="med"/>
          </a:ln>
        </p:spPr>
      </p:cxnSp>
      <p:cxnSp>
        <p:nvCxnSpPr>
          <p:cNvPr id="11" name="Google Shape;11;p2"/>
          <p:cNvCxnSpPr/>
          <p:nvPr/>
        </p:nvCxnSpPr>
        <p:spPr>
          <a:xfrm rot="10800000">
            <a:off x="-68600" y="4439525"/>
            <a:ext cx="9399900" cy="0"/>
          </a:xfrm>
          <a:prstGeom prst="straightConnector1">
            <a:avLst/>
          </a:prstGeom>
          <a:noFill/>
          <a:ln w="38100" cap="flat" cmpd="sng">
            <a:solidFill>
              <a:srgbClr val="000000"/>
            </a:solidFill>
            <a:prstDash val="solid"/>
            <a:round/>
            <a:headEnd type="none" w="med" len="med"/>
            <a:tailEnd type="none" w="med" len="med"/>
          </a:ln>
        </p:spPr>
      </p:cxnSp>
      <p:sp>
        <p:nvSpPr>
          <p:cNvPr id="12" name="Google Shape;12;p2"/>
          <p:cNvSpPr/>
          <p:nvPr/>
        </p:nvSpPr>
        <p:spPr>
          <a:xfrm>
            <a:off x="540000" y="4259525"/>
            <a:ext cx="360000" cy="360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ctrTitle"/>
          </p:nvPr>
        </p:nvSpPr>
        <p:spPr>
          <a:xfrm>
            <a:off x="1068025" y="857900"/>
            <a:ext cx="3350100" cy="11829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a:off x="1068025" y="2040791"/>
            <a:ext cx="2165400" cy="614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b="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a:off x="-150" y="0"/>
            <a:ext cx="9144000" cy="25800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4015975" y="2023975"/>
            <a:ext cx="1111800" cy="1111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 name="Google Shape;18;p3"/>
          <p:cNvCxnSpPr>
            <a:endCxn id="19" idx="0"/>
          </p:cNvCxnSpPr>
          <p:nvPr/>
        </p:nvCxnSpPr>
        <p:spPr>
          <a:xfrm>
            <a:off x="4572000" y="-181350"/>
            <a:ext cx="0" cy="2419800"/>
          </a:xfrm>
          <a:prstGeom prst="straightConnector1">
            <a:avLst/>
          </a:prstGeom>
          <a:noFill/>
          <a:ln w="38100" cap="flat" cmpd="sng">
            <a:solidFill>
              <a:schemeClr val="accent1"/>
            </a:solidFill>
            <a:prstDash val="solid"/>
            <a:round/>
            <a:headEnd type="none" w="med" len="med"/>
            <a:tailEnd type="none" w="med" len="med"/>
          </a:ln>
        </p:spPr>
      </p:cxnSp>
      <p:sp>
        <p:nvSpPr>
          <p:cNvPr id="20" name="Google Shape;20;p3"/>
          <p:cNvSpPr txBox="1">
            <a:spLocks noGrp="1"/>
          </p:cNvSpPr>
          <p:nvPr>
            <p:ph type="title"/>
          </p:nvPr>
        </p:nvSpPr>
        <p:spPr>
          <a:xfrm>
            <a:off x="2212175" y="3410125"/>
            <a:ext cx="4719600" cy="666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3600"/>
              <a:buNone/>
              <a:defRPr>
                <a:solidFill>
                  <a:srgbClr val="000000"/>
                </a:solidFill>
              </a:defRPr>
            </a:lvl1pPr>
            <a:lvl2pPr lvl="1" rtl="0">
              <a:spcBef>
                <a:spcPts val="0"/>
              </a:spcBef>
              <a:spcAft>
                <a:spcPts val="0"/>
              </a:spcAft>
              <a:buClr>
                <a:schemeClr val="accent1"/>
              </a:buClr>
              <a:buSzPts val="2800"/>
              <a:buNone/>
              <a:defRPr>
                <a:solidFill>
                  <a:schemeClr val="accent1"/>
                </a:solidFill>
              </a:defRPr>
            </a:lvl2pPr>
            <a:lvl3pPr lvl="2" rtl="0">
              <a:spcBef>
                <a:spcPts val="0"/>
              </a:spcBef>
              <a:spcAft>
                <a:spcPts val="0"/>
              </a:spcAft>
              <a:buClr>
                <a:schemeClr val="accent1"/>
              </a:buClr>
              <a:buSzPts val="2800"/>
              <a:buNone/>
              <a:defRPr>
                <a:solidFill>
                  <a:schemeClr val="accent1"/>
                </a:solidFill>
              </a:defRPr>
            </a:lvl3pPr>
            <a:lvl4pPr lvl="3" rtl="0">
              <a:spcBef>
                <a:spcPts val="0"/>
              </a:spcBef>
              <a:spcAft>
                <a:spcPts val="0"/>
              </a:spcAft>
              <a:buClr>
                <a:schemeClr val="accent1"/>
              </a:buClr>
              <a:buSzPts val="2800"/>
              <a:buNone/>
              <a:defRPr>
                <a:solidFill>
                  <a:schemeClr val="accent1"/>
                </a:solidFill>
              </a:defRPr>
            </a:lvl4pPr>
            <a:lvl5pPr lvl="4" rtl="0">
              <a:spcBef>
                <a:spcPts val="0"/>
              </a:spcBef>
              <a:spcAft>
                <a:spcPts val="0"/>
              </a:spcAft>
              <a:buClr>
                <a:schemeClr val="accent1"/>
              </a:buClr>
              <a:buSzPts val="2800"/>
              <a:buNone/>
              <a:defRPr>
                <a:solidFill>
                  <a:schemeClr val="accent1"/>
                </a:solidFill>
              </a:defRPr>
            </a:lvl5pPr>
            <a:lvl6pPr lvl="5" rtl="0">
              <a:spcBef>
                <a:spcPts val="0"/>
              </a:spcBef>
              <a:spcAft>
                <a:spcPts val="0"/>
              </a:spcAft>
              <a:buClr>
                <a:schemeClr val="accent1"/>
              </a:buClr>
              <a:buSzPts val="2800"/>
              <a:buNone/>
              <a:defRPr>
                <a:solidFill>
                  <a:schemeClr val="accent1"/>
                </a:solidFill>
              </a:defRPr>
            </a:lvl6pPr>
            <a:lvl7pPr lvl="6" rtl="0">
              <a:spcBef>
                <a:spcPts val="0"/>
              </a:spcBef>
              <a:spcAft>
                <a:spcPts val="0"/>
              </a:spcAft>
              <a:buClr>
                <a:schemeClr val="accent1"/>
              </a:buClr>
              <a:buSzPts val="2800"/>
              <a:buNone/>
              <a:defRPr>
                <a:solidFill>
                  <a:schemeClr val="accent1"/>
                </a:solidFill>
              </a:defRPr>
            </a:lvl7pPr>
            <a:lvl8pPr lvl="7" rtl="0">
              <a:spcBef>
                <a:spcPts val="0"/>
              </a:spcBef>
              <a:spcAft>
                <a:spcPts val="0"/>
              </a:spcAft>
              <a:buClr>
                <a:schemeClr val="accent1"/>
              </a:buClr>
              <a:buSzPts val="2800"/>
              <a:buNone/>
              <a:defRPr>
                <a:solidFill>
                  <a:schemeClr val="accent1"/>
                </a:solidFill>
              </a:defRPr>
            </a:lvl8pPr>
            <a:lvl9pPr lvl="8" rtl="0">
              <a:spcBef>
                <a:spcPts val="0"/>
              </a:spcBef>
              <a:spcAft>
                <a:spcPts val="0"/>
              </a:spcAft>
              <a:buClr>
                <a:schemeClr val="accent1"/>
              </a:buClr>
              <a:buSzPts val="2800"/>
              <a:buNone/>
              <a:defRPr>
                <a:solidFill>
                  <a:schemeClr val="accent1"/>
                </a:solidFill>
              </a:defRPr>
            </a:lvl9pPr>
          </a:lstStyle>
          <a:p>
            <a:endParaRPr/>
          </a:p>
        </p:txBody>
      </p:sp>
      <p:cxnSp>
        <p:nvCxnSpPr>
          <p:cNvPr id="21" name="Google Shape;21;p3"/>
          <p:cNvCxnSpPr/>
          <p:nvPr/>
        </p:nvCxnSpPr>
        <p:spPr>
          <a:xfrm rot="10800000">
            <a:off x="-68600" y="4439525"/>
            <a:ext cx="9399900" cy="0"/>
          </a:xfrm>
          <a:prstGeom prst="straightConnector1">
            <a:avLst/>
          </a:prstGeom>
          <a:noFill/>
          <a:ln w="38100" cap="flat" cmpd="sng">
            <a:solidFill>
              <a:schemeClr val="accent1"/>
            </a:solidFill>
            <a:prstDash val="solid"/>
            <a:round/>
            <a:headEnd type="none" w="med" len="med"/>
            <a:tailEnd type="none" w="med" len="med"/>
          </a:ln>
        </p:spPr>
      </p:cxnSp>
      <p:sp>
        <p:nvSpPr>
          <p:cNvPr id="22" name="Google Shape;22;p3"/>
          <p:cNvSpPr txBox="1">
            <a:spLocks noGrp="1"/>
          </p:cNvSpPr>
          <p:nvPr>
            <p:ph type="title" idx="2" hasCustomPrompt="1"/>
          </p:nvPr>
        </p:nvSpPr>
        <p:spPr>
          <a:xfrm>
            <a:off x="3797100" y="2119500"/>
            <a:ext cx="1549800" cy="89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400"/>
              <a:buNone/>
              <a:defRPr sz="44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3" name="Google Shape;23;p3"/>
          <p:cNvSpPr/>
          <p:nvPr/>
        </p:nvSpPr>
        <p:spPr>
          <a:xfrm>
            <a:off x="720000" y="1461175"/>
            <a:ext cx="555900" cy="555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6938625" y="1164125"/>
            <a:ext cx="555900" cy="555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3658925" y="1657075"/>
            <a:ext cx="360000" cy="360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6578625" y="2032275"/>
            <a:ext cx="360000" cy="360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cxnSp>
        <p:nvCxnSpPr>
          <p:cNvPr id="45" name="Google Shape;45;p6"/>
          <p:cNvCxnSpPr/>
          <p:nvPr/>
        </p:nvCxnSpPr>
        <p:spPr>
          <a:xfrm>
            <a:off x="720000" y="-20550"/>
            <a:ext cx="0" cy="5184600"/>
          </a:xfrm>
          <a:prstGeom prst="straightConnector1">
            <a:avLst/>
          </a:prstGeom>
          <a:noFill/>
          <a:ln w="38100" cap="flat" cmpd="sng">
            <a:solidFill>
              <a:srgbClr val="000000"/>
            </a:solidFill>
            <a:prstDash val="solid"/>
            <a:round/>
            <a:headEnd type="none" w="med" len="med"/>
            <a:tailEnd type="none" w="med" len="med"/>
          </a:ln>
        </p:spPr>
      </p:cxnSp>
      <p:cxnSp>
        <p:nvCxnSpPr>
          <p:cNvPr id="46" name="Google Shape;46;p6"/>
          <p:cNvCxnSpPr/>
          <p:nvPr/>
        </p:nvCxnSpPr>
        <p:spPr>
          <a:xfrm rot="10800000">
            <a:off x="-49650" y="731375"/>
            <a:ext cx="9399900" cy="0"/>
          </a:xfrm>
          <a:prstGeom prst="straightConnector1">
            <a:avLst/>
          </a:prstGeom>
          <a:noFill/>
          <a:ln w="38100" cap="flat" cmpd="sng">
            <a:solidFill>
              <a:srgbClr val="F1C232"/>
            </a:solidFill>
            <a:prstDash val="solid"/>
            <a:round/>
            <a:headEnd type="none" w="med" len="med"/>
            <a:tailEnd type="none" w="med" len="med"/>
          </a:ln>
        </p:spPr>
      </p:cxnSp>
      <p:sp>
        <p:nvSpPr>
          <p:cNvPr id="47" name="Google Shape;47;p6"/>
          <p:cNvSpPr/>
          <p:nvPr/>
        </p:nvSpPr>
        <p:spPr>
          <a:xfrm>
            <a:off x="540000" y="551375"/>
            <a:ext cx="360000" cy="360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a:off x="2208625" y="84575"/>
            <a:ext cx="4731600" cy="103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6"/>
          <p:cNvSpPr txBox="1">
            <a:spLocks noGrp="1"/>
          </p:cNvSpPr>
          <p:nvPr>
            <p:ph type="title"/>
          </p:nvPr>
        </p:nvSpPr>
        <p:spPr>
          <a:xfrm>
            <a:off x="725200" y="373713"/>
            <a:ext cx="7704000" cy="6969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four columns">
  <p:cSld name="TITLE_AND_TWO_COLUMNS_2_1">
    <p:spTree>
      <p:nvGrpSpPr>
        <p:cNvPr id="1" name="Shape 99"/>
        <p:cNvGrpSpPr/>
        <p:nvPr/>
      </p:nvGrpSpPr>
      <p:grpSpPr>
        <a:xfrm>
          <a:off x="0" y="0"/>
          <a:ext cx="0" cy="0"/>
          <a:chOff x="0" y="0"/>
          <a:chExt cx="0" cy="0"/>
        </a:xfrm>
      </p:grpSpPr>
      <p:sp>
        <p:nvSpPr>
          <p:cNvPr id="100" name="Google Shape;100;p14"/>
          <p:cNvSpPr/>
          <p:nvPr/>
        </p:nvSpPr>
        <p:spPr>
          <a:xfrm>
            <a:off x="0" y="0"/>
            <a:ext cx="9144000" cy="139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1" name="Google Shape;101;p14"/>
          <p:cNvCxnSpPr/>
          <p:nvPr/>
        </p:nvCxnSpPr>
        <p:spPr>
          <a:xfrm>
            <a:off x="720000" y="-20550"/>
            <a:ext cx="0" cy="5184600"/>
          </a:xfrm>
          <a:prstGeom prst="straightConnector1">
            <a:avLst/>
          </a:prstGeom>
          <a:noFill/>
          <a:ln w="38100" cap="flat" cmpd="sng">
            <a:solidFill>
              <a:srgbClr val="F1C232"/>
            </a:solidFill>
            <a:prstDash val="solid"/>
            <a:round/>
            <a:headEnd type="none" w="med" len="med"/>
            <a:tailEnd type="none" w="med" len="med"/>
          </a:ln>
        </p:spPr>
      </p:cxnSp>
      <p:cxnSp>
        <p:nvCxnSpPr>
          <p:cNvPr id="102" name="Google Shape;102;p14"/>
          <p:cNvCxnSpPr/>
          <p:nvPr/>
        </p:nvCxnSpPr>
        <p:spPr>
          <a:xfrm rot="10800000">
            <a:off x="-68600" y="4439525"/>
            <a:ext cx="9399900" cy="0"/>
          </a:xfrm>
          <a:prstGeom prst="straightConnector1">
            <a:avLst/>
          </a:prstGeom>
          <a:noFill/>
          <a:ln w="38100" cap="flat" cmpd="sng">
            <a:solidFill>
              <a:srgbClr val="000000"/>
            </a:solidFill>
            <a:prstDash val="solid"/>
            <a:round/>
            <a:headEnd type="none" w="med" len="med"/>
            <a:tailEnd type="none" w="med" len="med"/>
          </a:ln>
        </p:spPr>
      </p:cxnSp>
      <p:sp>
        <p:nvSpPr>
          <p:cNvPr id="103" name="Google Shape;103;p14"/>
          <p:cNvSpPr/>
          <p:nvPr/>
        </p:nvSpPr>
        <p:spPr>
          <a:xfrm>
            <a:off x="540000" y="4259525"/>
            <a:ext cx="360000" cy="360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4"/>
          <p:cNvSpPr txBox="1">
            <a:spLocks noGrp="1"/>
          </p:cNvSpPr>
          <p:nvPr>
            <p:ph type="title"/>
          </p:nvPr>
        </p:nvSpPr>
        <p:spPr>
          <a:xfrm>
            <a:off x="601875" y="378050"/>
            <a:ext cx="8238300" cy="648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5" name="Google Shape;105;p14"/>
          <p:cNvSpPr txBox="1">
            <a:spLocks noGrp="1"/>
          </p:cNvSpPr>
          <p:nvPr>
            <p:ph type="subTitle" idx="1"/>
          </p:nvPr>
        </p:nvSpPr>
        <p:spPr>
          <a:xfrm>
            <a:off x="949425" y="3050800"/>
            <a:ext cx="1899000" cy="40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dk1"/>
                </a:solidFill>
              </a:defRPr>
            </a:lvl1pPr>
            <a:lvl2pPr lvl="1" algn="ctr" rtl="0">
              <a:lnSpc>
                <a:spcPct val="100000"/>
              </a:lnSpc>
              <a:spcBef>
                <a:spcPts val="0"/>
              </a:spcBef>
              <a:spcAft>
                <a:spcPts val="0"/>
              </a:spcAft>
              <a:buNone/>
              <a:defRPr>
                <a:solidFill>
                  <a:schemeClr val="dk1"/>
                </a:solidFill>
              </a:defRPr>
            </a:lvl2pPr>
            <a:lvl3pPr lvl="2" algn="ctr" rtl="0">
              <a:lnSpc>
                <a:spcPct val="100000"/>
              </a:lnSpc>
              <a:spcBef>
                <a:spcPts val="0"/>
              </a:spcBef>
              <a:spcAft>
                <a:spcPts val="0"/>
              </a:spcAft>
              <a:buNone/>
              <a:defRPr>
                <a:solidFill>
                  <a:schemeClr val="dk1"/>
                </a:solidFill>
              </a:defRPr>
            </a:lvl3pPr>
            <a:lvl4pPr lvl="3" algn="ctr" rtl="0">
              <a:lnSpc>
                <a:spcPct val="100000"/>
              </a:lnSpc>
              <a:spcBef>
                <a:spcPts val="0"/>
              </a:spcBef>
              <a:spcAft>
                <a:spcPts val="0"/>
              </a:spcAft>
              <a:buNone/>
              <a:defRPr>
                <a:solidFill>
                  <a:schemeClr val="dk1"/>
                </a:solidFill>
              </a:defRPr>
            </a:lvl4pPr>
            <a:lvl5pPr lvl="4" algn="ctr" rtl="0">
              <a:lnSpc>
                <a:spcPct val="100000"/>
              </a:lnSpc>
              <a:spcBef>
                <a:spcPts val="0"/>
              </a:spcBef>
              <a:spcAft>
                <a:spcPts val="0"/>
              </a:spcAft>
              <a:buNone/>
              <a:defRPr>
                <a:solidFill>
                  <a:schemeClr val="dk1"/>
                </a:solidFill>
              </a:defRPr>
            </a:lvl5pPr>
            <a:lvl6pPr lvl="5" algn="ctr" rtl="0">
              <a:lnSpc>
                <a:spcPct val="100000"/>
              </a:lnSpc>
              <a:spcBef>
                <a:spcPts val="0"/>
              </a:spcBef>
              <a:spcAft>
                <a:spcPts val="0"/>
              </a:spcAft>
              <a:buNone/>
              <a:defRPr>
                <a:solidFill>
                  <a:schemeClr val="dk1"/>
                </a:solidFill>
              </a:defRPr>
            </a:lvl6pPr>
            <a:lvl7pPr lvl="6" algn="ctr" rtl="0">
              <a:lnSpc>
                <a:spcPct val="100000"/>
              </a:lnSpc>
              <a:spcBef>
                <a:spcPts val="0"/>
              </a:spcBef>
              <a:spcAft>
                <a:spcPts val="0"/>
              </a:spcAft>
              <a:buNone/>
              <a:defRPr>
                <a:solidFill>
                  <a:schemeClr val="dk1"/>
                </a:solidFill>
              </a:defRPr>
            </a:lvl7pPr>
            <a:lvl8pPr lvl="7" algn="ctr" rtl="0">
              <a:lnSpc>
                <a:spcPct val="100000"/>
              </a:lnSpc>
              <a:spcBef>
                <a:spcPts val="0"/>
              </a:spcBef>
              <a:spcAft>
                <a:spcPts val="0"/>
              </a:spcAft>
              <a:buNone/>
              <a:defRPr>
                <a:solidFill>
                  <a:schemeClr val="dk1"/>
                </a:solidFill>
              </a:defRPr>
            </a:lvl8pPr>
            <a:lvl9pPr lvl="8" algn="ctr" rtl="0">
              <a:lnSpc>
                <a:spcPct val="100000"/>
              </a:lnSpc>
              <a:spcBef>
                <a:spcPts val="0"/>
              </a:spcBef>
              <a:spcAft>
                <a:spcPts val="0"/>
              </a:spcAft>
              <a:buNone/>
              <a:defRPr>
                <a:solidFill>
                  <a:schemeClr val="dk1"/>
                </a:solidFill>
              </a:defRPr>
            </a:lvl9pPr>
          </a:lstStyle>
          <a:p>
            <a:endParaRPr/>
          </a:p>
        </p:txBody>
      </p:sp>
      <p:sp>
        <p:nvSpPr>
          <p:cNvPr id="106" name="Google Shape;106;p14"/>
          <p:cNvSpPr txBox="1">
            <a:spLocks noGrp="1"/>
          </p:cNvSpPr>
          <p:nvPr>
            <p:ph type="subTitle" idx="2"/>
          </p:nvPr>
        </p:nvSpPr>
        <p:spPr>
          <a:xfrm>
            <a:off x="5791075" y="1626600"/>
            <a:ext cx="1780800" cy="405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chemeClr val="dk1"/>
                </a:solidFill>
              </a:defRPr>
            </a:lvl1pPr>
            <a:lvl2pPr lvl="1" algn="ctr" rtl="0">
              <a:spcBef>
                <a:spcPts val="1600"/>
              </a:spcBef>
              <a:spcAft>
                <a:spcPts val="0"/>
              </a:spcAft>
              <a:buNone/>
              <a:defRPr>
                <a:solidFill>
                  <a:schemeClr val="dk1"/>
                </a:solidFill>
              </a:defRPr>
            </a:lvl2pPr>
            <a:lvl3pPr lvl="2" algn="ctr" rtl="0">
              <a:spcBef>
                <a:spcPts val="1600"/>
              </a:spcBef>
              <a:spcAft>
                <a:spcPts val="0"/>
              </a:spcAft>
              <a:buNone/>
              <a:defRPr>
                <a:solidFill>
                  <a:schemeClr val="dk1"/>
                </a:solidFill>
              </a:defRPr>
            </a:lvl3pPr>
            <a:lvl4pPr lvl="3" algn="ctr" rtl="0">
              <a:spcBef>
                <a:spcPts val="1600"/>
              </a:spcBef>
              <a:spcAft>
                <a:spcPts val="0"/>
              </a:spcAft>
              <a:buNone/>
              <a:defRPr>
                <a:solidFill>
                  <a:schemeClr val="dk1"/>
                </a:solidFill>
              </a:defRPr>
            </a:lvl4pPr>
            <a:lvl5pPr lvl="4" algn="ctr" rtl="0">
              <a:spcBef>
                <a:spcPts val="1600"/>
              </a:spcBef>
              <a:spcAft>
                <a:spcPts val="0"/>
              </a:spcAft>
              <a:buNone/>
              <a:defRPr>
                <a:solidFill>
                  <a:schemeClr val="dk1"/>
                </a:solidFill>
              </a:defRPr>
            </a:lvl5pPr>
            <a:lvl6pPr lvl="5" algn="ctr" rtl="0">
              <a:spcBef>
                <a:spcPts val="1600"/>
              </a:spcBef>
              <a:spcAft>
                <a:spcPts val="0"/>
              </a:spcAft>
              <a:buNone/>
              <a:defRPr>
                <a:solidFill>
                  <a:schemeClr val="dk1"/>
                </a:solidFill>
              </a:defRPr>
            </a:lvl6pPr>
            <a:lvl7pPr lvl="6" algn="ctr" rtl="0">
              <a:spcBef>
                <a:spcPts val="1600"/>
              </a:spcBef>
              <a:spcAft>
                <a:spcPts val="0"/>
              </a:spcAft>
              <a:buNone/>
              <a:defRPr>
                <a:solidFill>
                  <a:schemeClr val="dk1"/>
                </a:solidFill>
              </a:defRPr>
            </a:lvl7pPr>
            <a:lvl8pPr lvl="7" algn="ctr" rtl="0">
              <a:spcBef>
                <a:spcPts val="1600"/>
              </a:spcBef>
              <a:spcAft>
                <a:spcPts val="0"/>
              </a:spcAft>
              <a:buNone/>
              <a:defRPr>
                <a:solidFill>
                  <a:schemeClr val="dk1"/>
                </a:solidFill>
              </a:defRPr>
            </a:lvl8pPr>
            <a:lvl9pPr lvl="8" algn="ctr" rtl="0">
              <a:spcBef>
                <a:spcPts val="1600"/>
              </a:spcBef>
              <a:spcAft>
                <a:spcPts val="1600"/>
              </a:spcAft>
              <a:buNone/>
              <a:defRPr>
                <a:solidFill>
                  <a:schemeClr val="dk1"/>
                </a:solidFill>
              </a:defRPr>
            </a:lvl9pPr>
          </a:lstStyle>
          <a:p>
            <a:endParaRPr/>
          </a:p>
        </p:txBody>
      </p:sp>
      <p:sp>
        <p:nvSpPr>
          <p:cNvPr id="107" name="Google Shape;107;p14"/>
          <p:cNvSpPr txBox="1">
            <a:spLocks noGrp="1"/>
          </p:cNvSpPr>
          <p:nvPr>
            <p:ph type="subTitle" idx="3"/>
          </p:nvPr>
        </p:nvSpPr>
        <p:spPr>
          <a:xfrm>
            <a:off x="1736050" y="1963575"/>
            <a:ext cx="1899000" cy="40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dk1"/>
                </a:solidFill>
              </a:defRPr>
            </a:lvl1pPr>
            <a:lvl2pPr lvl="1" algn="ctr" rtl="0">
              <a:lnSpc>
                <a:spcPct val="100000"/>
              </a:lnSpc>
              <a:spcBef>
                <a:spcPts val="0"/>
              </a:spcBef>
              <a:spcAft>
                <a:spcPts val="0"/>
              </a:spcAft>
              <a:buNone/>
              <a:defRPr>
                <a:solidFill>
                  <a:schemeClr val="dk1"/>
                </a:solidFill>
              </a:defRPr>
            </a:lvl2pPr>
            <a:lvl3pPr lvl="2" algn="ctr" rtl="0">
              <a:lnSpc>
                <a:spcPct val="100000"/>
              </a:lnSpc>
              <a:spcBef>
                <a:spcPts val="0"/>
              </a:spcBef>
              <a:spcAft>
                <a:spcPts val="0"/>
              </a:spcAft>
              <a:buNone/>
              <a:defRPr>
                <a:solidFill>
                  <a:schemeClr val="dk1"/>
                </a:solidFill>
              </a:defRPr>
            </a:lvl3pPr>
            <a:lvl4pPr lvl="3" algn="ctr" rtl="0">
              <a:lnSpc>
                <a:spcPct val="100000"/>
              </a:lnSpc>
              <a:spcBef>
                <a:spcPts val="0"/>
              </a:spcBef>
              <a:spcAft>
                <a:spcPts val="0"/>
              </a:spcAft>
              <a:buNone/>
              <a:defRPr>
                <a:solidFill>
                  <a:schemeClr val="dk1"/>
                </a:solidFill>
              </a:defRPr>
            </a:lvl4pPr>
            <a:lvl5pPr lvl="4" algn="ctr" rtl="0">
              <a:lnSpc>
                <a:spcPct val="100000"/>
              </a:lnSpc>
              <a:spcBef>
                <a:spcPts val="0"/>
              </a:spcBef>
              <a:spcAft>
                <a:spcPts val="0"/>
              </a:spcAft>
              <a:buNone/>
              <a:defRPr>
                <a:solidFill>
                  <a:schemeClr val="dk1"/>
                </a:solidFill>
              </a:defRPr>
            </a:lvl5pPr>
            <a:lvl6pPr lvl="5" algn="ctr" rtl="0">
              <a:lnSpc>
                <a:spcPct val="100000"/>
              </a:lnSpc>
              <a:spcBef>
                <a:spcPts val="0"/>
              </a:spcBef>
              <a:spcAft>
                <a:spcPts val="0"/>
              </a:spcAft>
              <a:buNone/>
              <a:defRPr>
                <a:solidFill>
                  <a:schemeClr val="dk1"/>
                </a:solidFill>
              </a:defRPr>
            </a:lvl6pPr>
            <a:lvl7pPr lvl="6" algn="ctr" rtl="0">
              <a:lnSpc>
                <a:spcPct val="100000"/>
              </a:lnSpc>
              <a:spcBef>
                <a:spcPts val="0"/>
              </a:spcBef>
              <a:spcAft>
                <a:spcPts val="0"/>
              </a:spcAft>
              <a:buNone/>
              <a:defRPr>
                <a:solidFill>
                  <a:schemeClr val="dk1"/>
                </a:solidFill>
              </a:defRPr>
            </a:lvl7pPr>
            <a:lvl8pPr lvl="7" algn="ctr" rtl="0">
              <a:lnSpc>
                <a:spcPct val="100000"/>
              </a:lnSpc>
              <a:spcBef>
                <a:spcPts val="0"/>
              </a:spcBef>
              <a:spcAft>
                <a:spcPts val="0"/>
              </a:spcAft>
              <a:buNone/>
              <a:defRPr>
                <a:solidFill>
                  <a:schemeClr val="dk1"/>
                </a:solidFill>
              </a:defRPr>
            </a:lvl8pPr>
            <a:lvl9pPr lvl="8" algn="ctr" rtl="0">
              <a:lnSpc>
                <a:spcPct val="100000"/>
              </a:lnSpc>
              <a:spcBef>
                <a:spcPts val="0"/>
              </a:spcBef>
              <a:spcAft>
                <a:spcPts val="0"/>
              </a:spcAft>
              <a:buNone/>
              <a:defRPr>
                <a:solidFill>
                  <a:schemeClr val="dk1"/>
                </a:solidFill>
              </a:defRPr>
            </a:lvl9pPr>
          </a:lstStyle>
          <a:p>
            <a:endParaRPr/>
          </a:p>
        </p:txBody>
      </p:sp>
      <p:sp>
        <p:nvSpPr>
          <p:cNvPr id="108" name="Google Shape;108;p14"/>
          <p:cNvSpPr txBox="1">
            <a:spLocks noGrp="1"/>
          </p:cNvSpPr>
          <p:nvPr>
            <p:ph type="subTitle" idx="4"/>
          </p:nvPr>
        </p:nvSpPr>
        <p:spPr>
          <a:xfrm>
            <a:off x="6801725" y="2792887"/>
            <a:ext cx="1780800" cy="405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chemeClr val="dk1"/>
                </a:solidFill>
              </a:defRPr>
            </a:lvl1pPr>
            <a:lvl2pPr lvl="1" algn="ctr" rtl="0">
              <a:spcBef>
                <a:spcPts val="1600"/>
              </a:spcBef>
              <a:spcAft>
                <a:spcPts val="0"/>
              </a:spcAft>
              <a:buNone/>
              <a:defRPr>
                <a:solidFill>
                  <a:schemeClr val="dk1"/>
                </a:solidFill>
              </a:defRPr>
            </a:lvl2pPr>
            <a:lvl3pPr lvl="2" algn="ctr" rtl="0">
              <a:spcBef>
                <a:spcPts val="1600"/>
              </a:spcBef>
              <a:spcAft>
                <a:spcPts val="0"/>
              </a:spcAft>
              <a:buNone/>
              <a:defRPr>
                <a:solidFill>
                  <a:schemeClr val="dk1"/>
                </a:solidFill>
              </a:defRPr>
            </a:lvl3pPr>
            <a:lvl4pPr lvl="3" algn="ctr" rtl="0">
              <a:spcBef>
                <a:spcPts val="1600"/>
              </a:spcBef>
              <a:spcAft>
                <a:spcPts val="0"/>
              </a:spcAft>
              <a:buNone/>
              <a:defRPr>
                <a:solidFill>
                  <a:schemeClr val="dk1"/>
                </a:solidFill>
              </a:defRPr>
            </a:lvl4pPr>
            <a:lvl5pPr lvl="4" algn="ctr" rtl="0">
              <a:spcBef>
                <a:spcPts val="1600"/>
              </a:spcBef>
              <a:spcAft>
                <a:spcPts val="0"/>
              </a:spcAft>
              <a:buNone/>
              <a:defRPr>
                <a:solidFill>
                  <a:schemeClr val="dk1"/>
                </a:solidFill>
              </a:defRPr>
            </a:lvl5pPr>
            <a:lvl6pPr lvl="5" algn="ctr" rtl="0">
              <a:spcBef>
                <a:spcPts val="1600"/>
              </a:spcBef>
              <a:spcAft>
                <a:spcPts val="0"/>
              </a:spcAft>
              <a:buNone/>
              <a:defRPr>
                <a:solidFill>
                  <a:schemeClr val="dk1"/>
                </a:solidFill>
              </a:defRPr>
            </a:lvl6pPr>
            <a:lvl7pPr lvl="6" algn="ctr" rtl="0">
              <a:spcBef>
                <a:spcPts val="1600"/>
              </a:spcBef>
              <a:spcAft>
                <a:spcPts val="0"/>
              </a:spcAft>
              <a:buNone/>
              <a:defRPr>
                <a:solidFill>
                  <a:schemeClr val="dk1"/>
                </a:solidFill>
              </a:defRPr>
            </a:lvl7pPr>
            <a:lvl8pPr lvl="7" algn="ctr" rtl="0">
              <a:spcBef>
                <a:spcPts val="1600"/>
              </a:spcBef>
              <a:spcAft>
                <a:spcPts val="0"/>
              </a:spcAft>
              <a:buNone/>
              <a:defRPr>
                <a:solidFill>
                  <a:schemeClr val="dk1"/>
                </a:solidFill>
              </a:defRPr>
            </a:lvl8pPr>
            <a:lvl9pPr lvl="8" algn="ctr" rtl="0">
              <a:spcBef>
                <a:spcPts val="1600"/>
              </a:spcBef>
              <a:spcAft>
                <a:spcPts val="1600"/>
              </a:spcAft>
              <a:buNone/>
              <a:defRPr>
                <a:solidFill>
                  <a:schemeClr val="dk1"/>
                </a:solidFill>
              </a:defRPr>
            </a:lvl9pPr>
          </a:lstStyle>
          <a:p>
            <a:endParaRPr/>
          </a:p>
        </p:txBody>
      </p:sp>
      <p:sp>
        <p:nvSpPr>
          <p:cNvPr id="109" name="Google Shape;109;p14"/>
          <p:cNvSpPr txBox="1">
            <a:spLocks noGrp="1"/>
          </p:cNvSpPr>
          <p:nvPr>
            <p:ph type="subTitle" idx="5"/>
          </p:nvPr>
        </p:nvSpPr>
        <p:spPr>
          <a:xfrm>
            <a:off x="5731975" y="1900075"/>
            <a:ext cx="1899000" cy="59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0" name="Google Shape;110;p14"/>
          <p:cNvSpPr txBox="1">
            <a:spLocks noGrp="1"/>
          </p:cNvSpPr>
          <p:nvPr>
            <p:ph type="subTitle" idx="6"/>
          </p:nvPr>
        </p:nvSpPr>
        <p:spPr>
          <a:xfrm>
            <a:off x="949425" y="3323350"/>
            <a:ext cx="1899000" cy="59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1" name="Google Shape;111;p14"/>
          <p:cNvSpPr txBox="1">
            <a:spLocks noGrp="1"/>
          </p:cNvSpPr>
          <p:nvPr>
            <p:ph type="subTitle" idx="7"/>
          </p:nvPr>
        </p:nvSpPr>
        <p:spPr>
          <a:xfrm>
            <a:off x="6745325" y="3071950"/>
            <a:ext cx="1899000" cy="59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2" name="Google Shape;112;p14"/>
          <p:cNvSpPr txBox="1">
            <a:spLocks noGrp="1"/>
          </p:cNvSpPr>
          <p:nvPr>
            <p:ph type="subTitle" idx="8"/>
          </p:nvPr>
        </p:nvSpPr>
        <p:spPr>
          <a:xfrm>
            <a:off x="1736050" y="2235850"/>
            <a:ext cx="1899000" cy="59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p:cSld name="ONE_COLUMN_TEXT_1_1_2">
    <p:spTree>
      <p:nvGrpSpPr>
        <p:cNvPr id="1" name="Shape 124"/>
        <p:cNvGrpSpPr/>
        <p:nvPr/>
      </p:nvGrpSpPr>
      <p:grpSpPr>
        <a:xfrm>
          <a:off x="0" y="0"/>
          <a:ext cx="0" cy="0"/>
          <a:chOff x="0" y="0"/>
          <a:chExt cx="0" cy="0"/>
        </a:xfrm>
      </p:grpSpPr>
      <p:sp>
        <p:nvSpPr>
          <p:cNvPr id="125" name="Google Shape;125;p17"/>
          <p:cNvSpPr/>
          <p:nvPr/>
        </p:nvSpPr>
        <p:spPr>
          <a:xfrm>
            <a:off x="-150" y="0"/>
            <a:ext cx="9144000" cy="2580000"/>
          </a:xfrm>
          <a:prstGeom prst="rect">
            <a:avLst/>
          </a:pr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6" name="Google Shape;126;p17"/>
          <p:cNvCxnSpPr/>
          <p:nvPr/>
        </p:nvCxnSpPr>
        <p:spPr>
          <a:xfrm>
            <a:off x="720000" y="-20550"/>
            <a:ext cx="0" cy="5184600"/>
          </a:xfrm>
          <a:prstGeom prst="straightConnector1">
            <a:avLst/>
          </a:prstGeom>
          <a:noFill/>
          <a:ln w="38100" cap="flat" cmpd="sng">
            <a:solidFill>
              <a:srgbClr val="000000"/>
            </a:solidFill>
            <a:prstDash val="solid"/>
            <a:round/>
            <a:headEnd type="none" w="med" len="med"/>
            <a:tailEnd type="none" w="med" len="med"/>
          </a:ln>
        </p:spPr>
      </p:cxnSp>
      <p:cxnSp>
        <p:nvCxnSpPr>
          <p:cNvPr id="127" name="Google Shape;127;p17"/>
          <p:cNvCxnSpPr/>
          <p:nvPr/>
        </p:nvCxnSpPr>
        <p:spPr>
          <a:xfrm rot="10800000">
            <a:off x="-68600" y="4439525"/>
            <a:ext cx="9399900" cy="0"/>
          </a:xfrm>
          <a:prstGeom prst="straightConnector1">
            <a:avLst/>
          </a:prstGeom>
          <a:noFill/>
          <a:ln w="38100" cap="flat" cmpd="sng">
            <a:solidFill>
              <a:srgbClr val="F1C232"/>
            </a:solidFill>
            <a:prstDash val="solid"/>
            <a:round/>
            <a:headEnd type="none" w="med" len="med"/>
            <a:tailEnd type="none" w="med" len="med"/>
          </a:ln>
        </p:spPr>
      </p:cxnSp>
      <p:sp>
        <p:nvSpPr>
          <p:cNvPr id="128" name="Google Shape;128;p17"/>
          <p:cNvSpPr/>
          <p:nvPr/>
        </p:nvSpPr>
        <p:spPr>
          <a:xfrm>
            <a:off x="540000" y="4259525"/>
            <a:ext cx="360000" cy="360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txBox="1">
            <a:spLocks noGrp="1"/>
          </p:cNvSpPr>
          <p:nvPr>
            <p:ph type="title"/>
          </p:nvPr>
        </p:nvSpPr>
        <p:spPr>
          <a:xfrm>
            <a:off x="2739300" y="360750"/>
            <a:ext cx="36654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u="sng"/>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30" name="Google Shape;130;p17"/>
          <p:cNvSpPr txBox="1">
            <a:spLocks noGrp="1"/>
          </p:cNvSpPr>
          <p:nvPr>
            <p:ph type="subTitle" idx="1"/>
          </p:nvPr>
        </p:nvSpPr>
        <p:spPr>
          <a:xfrm>
            <a:off x="2860352" y="1183326"/>
            <a:ext cx="3423300" cy="117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extLst>
    <p:ext uri="{DCECCB84-F9BA-43D5-87BE-67443E8EF086}">
      <p15:sldGuideLst xmlns:p15="http://schemas.microsoft.com/office/powerpoint/2012/main">
        <p15:guide id="1" pos="2883">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TITLE_AND_TWO_COLUMNS_1_1">
    <p:spTree>
      <p:nvGrpSpPr>
        <p:cNvPr id="1" name="Shape 146"/>
        <p:cNvGrpSpPr/>
        <p:nvPr/>
      </p:nvGrpSpPr>
      <p:grpSpPr>
        <a:xfrm>
          <a:off x="0" y="0"/>
          <a:ext cx="0" cy="0"/>
          <a:chOff x="0" y="0"/>
          <a:chExt cx="0" cy="0"/>
        </a:xfrm>
      </p:grpSpPr>
      <p:sp>
        <p:nvSpPr>
          <p:cNvPr id="147" name="Google Shape;147;p20"/>
          <p:cNvSpPr txBox="1">
            <a:spLocks noGrp="1"/>
          </p:cNvSpPr>
          <p:nvPr>
            <p:ph type="subTitle" idx="1"/>
          </p:nvPr>
        </p:nvSpPr>
        <p:spPr>
          <a:xfrm>
            <a:off x="2378149" y="3970450"/>
            <a:ext cx="1795800" cy="49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2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8" name="Google Shape;148;p20"/>
          <p:cNvSpPr txBox="1">
            <a:spLocks noGrp="1"/>
          </p:cNvSpPr>
          <p:nvPr>
            <p:ph type="subTitle" idx="2"/>
          </p:nvPr>
        </p:nvSpPr>
        <p:spPr>
          <a:xfrm>
            <a:off x="4962750" y="3970450"/>
            <a:ext cx="1795800" cy="49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2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cxnSp>
        <p:nvCxnSpPr>
          <p:cNvPr id="149" name="Google Shape;149;p20"/>
          <p:cNvCxnSpPr/>
          <p:nvPr/>
        </p:nvCxnSpPr>
        <p:spPr>
          <a:xfrm>
            <a:off x="720000" y="-20550"/>
            <a:ext cx="0" cy="5184600"/>
          </a:xfrm>
          <a:prstGeom prst="straightConnector1">
            <a:avLst/>
          </a:prstGeom>
          <a:noFill/>
          <a:ln w="38100" cap="flat" cmpd="sng">
            <a:solidFill>
              <a:srgbClr val="000000"/>
            </a:solidFill>
            <a:prstDash val="solid"/>
            <a:round/>
            <a:headEnd type="none" w="med" len="med"/>
            <a:tailEnd type="none" w="med" len="med"/>
          </a:ln>
        </p:spPr>
      </p:cxnSp>
      <p:cxnSp>
        <p:nvCxnSpPr>
          <p:cNvPr id="150" name="Google Shape;150;p20"/>
          <p:cNvCxnSpPr/>
          <p:nvPr/>
        </p:nvCxnSpPr>
        <p:spPr>
          <a:xfrm rot="10800000">
            <a:off x="-49650" y="731375"/>
            <a:ext cx="9399900" cy="0"/>
          </a:xfrm>
          <a:prstGeom prst="straightConnector1">
            <a:avLst/>
          </a:prstGeom>
          <a:noFill/>
          <a:ln w="38100" cap="flat" cmpd="sng">
            <a:solidFill>
              <a:srgbClr val="F1C232"/>
            </a:solidFill>
            <a:prstDash val="solid"/>
            <a:round/>
            <a:headEnd type="none" w="med" len="med"/>
            <a:tailEnd type="none" w="med" len="med"/>
          </a:ln>
        </p:spPr>
      </p:cxnSp>
      <p:sp>
        <p:nvSpPr>
          <p:cNvPr id="151" name="Google Shape;151;p20"/>
          <p:cNvSpPr/>
          <p:nvPr/>
        </p:nvSpPr>
        <p:spPr>
          <a:xfrm>
            <a:off x="540000" y="551375"/>
            <a:ext cx="360000" cy="360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0"/>
          <p:cNvSpPr/>
          <p:nvPr/>
        </p:nvSpPr>
        <p:spPr>
          <a:xfrm>
            <a:off x="2208625" y="84575"/>
            <a:ext cx="4731600" cy="103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0"/>
          <p:cNvSpPr txBox="1">
            <a:spLocks noGrp="1"/>
          </p:cNvSpPr>
          <p:nvPr>
            <p:ph type="title" hasCustomPrompt="1"/>
          </p:nvPr>
        </p:nvSpPr>
        <p:spPr>
          <a:xfrm>
            <a:off x="2500925" y="1515826"/>
            <a:ext cx="1549800" cy="67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400"/>
              <a:buNone/>
              <a:defRPr sz="44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54" name="Google Shape;154;p20"/>
          <p:cNvSpPr txBox="1">
            <a:spLocks noGrp="1"/>
          </p:cNvSpPr>
          <p:nvPr>
            <p:ph type="title" idx="3" hasCustomPrompt="1"/>
          </p:nvPr>
        </p:nvSpPr>
        <p:spPr>
          <a:xfrm>
            <a:off x="5089518" y="1548415"/>
            <a:ext cx="1549800" cy="641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400"/>
              <a:buNone/>
              <a:defRPr sz="44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55" name="Google Shape;155;p20"/>
          <p:cNvSpPr txBox="1">
            <a:spLocks noGrp="1"/>
          </p:cNvSpPr>
          <p:nvPr>
            <p:ph type="title" idx="4" hasCustomPrompt="1"/>
          </p:nvPr>
        </p:nvSpPr>
        <p:spPr>
          <a:xfrm>
            <a:off x="2501169" y="3247044"/>
            <a:ext cx="1549800" cy="641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400"/>
              <a:buNone/>
              <a:defRPr sz="44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56" name="Google Shape;156;p20"/>
          <p:cNvSpPr txBox="1">
            <a:spLocks noGrp="1"/>
          </p:cNvSpPr>
          <p:nvPr>
            <p:ph type="title" idx="5" hasCustomPrompt="1"/>
          </p:nvPr>
        </p:nvSpPr>
        <p:spPr>
          <a:xfrm>
            <a:off x="5089762" y="3247044"/>
            <a:ext cx="1549800" cy="641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400"/>
              <a:buNone/>
              <a:defRPr sz="44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57" name="Google Shape;157;p20"/>
          <p:cNvSpPr txBox="1">
            <a:spLocks noGrp="1"/>
          </p:cNvSpPr>
          <p:nvPr>
            <p:ph type="subTitle" idx="6"/>
          </p:nvPr>
        </p:nvSpPr>
        <p:spPr>
          <a:xfrm>
            <a:off x="1974950" y="1994907"/>
            <a:ext cx="2602200" cy="360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None/>
              <a:defRPr>
                <a:solidFill>
                  <a:schemeClr val="dk1"/>
                </a:solidFill>
              </a:defRPr>
            </a:lvl1pPr>
            <a:lvl2pPr lvl="1" algn="ctr">
              <a:lnSpc>
                <a:spcPct val="100000"/>
              </a:lnSpc>
              <a:spcBef>
                <a:spcPts val="0"/>
              </a:spcBef>
              <a:spcAft>
                <a:spcPts val="0"/>
              </a:spcAft>
              <a:buNone/>
              <a:defRPr>
                <a:solidFill>
                  <a:schemeClr val="dk1"/>
                </a:solidFill>
              </a:defRPr>
            </a:lvl2pPr>
            <a:lvl3pPr lvl="2" algn="ctr">
              <a:lnSpc>
                <a:spcPct val="100000"/>
              </a:lnSpc>
              <a:spcBef>
                <a:spcPts val="0"/>
              </a:spcBef>
              <a:spcAft>
                <a:spcPts val="0"/>
              </a:spcAft>
              <a:buNone/>
              <a:defRPr>
                <a:solidFill>
                  <a:schemeClr val="dk1"/>
                </a:solidFill>
              </a:defRPr>
            </a:lvl3pPr>
            <a:lvl4pPr lvl="3" algn="ctr">
              <a:lnSpc>
                <a:spcPct val="100000"/>
              </a:lnSpc>
              <a:spcBef>
                <a:spcPts val="0"/>
              </a:spcBef>
              <a:spcAft>
                <a:spcPts val="0"/>
              </a:spcAft>
              <a:buNone/>
              <a:defRPr>
                <a:solidFill>
                  <a:schemeClr val="dk1"/>
                </a:solidFill>
              </a:defRPr>
            </a:lvl4pPr>
            <a:lvl5pPr lvl="4" algn="ctr">
              <a:lnSpc>
                <a:spcPct val="100000"/>
              </a:lnSpc>
              <a:spcBef>
                <a:spcPts val="0"/>
              </a:spcBef>
              <a:spcAft>
                <a:spcPts val="0"/>
              </a:spcAft>
              <a:buNone/>
              <a:defRPr>
                <a:solidFill>
                  <a:schemeClr val="dk1"/>
                </a:solidFill>
              </a:defRPr>
            </a:lvl5pPr>
            <a:lvl6pPr lvl="5" algn="ctr">
              <a:lnSpc>
                <a:spcPct val="100000"/>
              </a:lnSpc>
              <a:spcBef>
                <a:spcPts val="0"/>
              </a:spcBef>
              <a:spcAft>
                <a:spcPts val="0"/>
              </a:spcAft>
              <a:buNone/>
              <a:defRPr>
                <a:solidFill>
                  <a:schemeClr val="dk1"/>
                </a:solidFill>
              </a:defRPr>
            </a:lvl6pPr>
            <a:lvl7pPr lvl="6" algn="ctr">
              <a:lnSpc>
                <a:spcPct val="100000"/>
              </a:lnSpc>
              <a:spcBef>
                <a:spcPts val="0"/>
              </a:spcBef>
              <a:spcAft>
                <a:spcPts val="0"/>
              </a:spcAft>
              <a:buNone/>
              <a:defRPr>
                <a:solidFill>
                  <a:schemeClr val="dk1"/>
                </a:solidFill>
              </a:defRPr>
            </a:lvl7pPr>
            <a:lvl8pPr lvl="7" algn="ctr">
              <a:lnSpc>
                <a:spcPct val="100000"/>
              </a:lnSpc>
              <a:spcBef>
                <a:spcPts val="0"/>
              </a:spcBef>
              <a:spcAft>
                <a:spcPts val="0"/>
              </a:spcAft>
              <a:buNone/>
              <a:defRPr>
                <a:solidFill>
                  <a:schemeClr val="dk1"/>
                </a:solidFill>
              </a:defRPr>
            </a:lvl8pPr>
            <a:lvl9pPr lvl="8" algn="ctr">
              <a:lnSpc>
                <a:spcPct val="100000"/>
              </a:lnSpc>
              <a:spcBef>
                <a:spcPts val="0"/>
              </a:spcBef>
              <a:spcAft>
                <a:spcPts val="0"/>
              </a:spcAft>
              <a:buNone/>
              <a:defRPr>
                <a:solidFill>
                  <a:schemeClr val="dk1"/>
                </a:solidFill>
              </a:defRPr>
            </a:lvl9pPr>
          </a:lstStyle>
          <a:p>
            <a:endParaRPr/>
          </a:p>
        </p:txBody>
      </p:sp>
      <p:sp>
        <p:nvSpPr>
          <p:cNvPr id="158" name="Google Shape;158;p20"/>
          <p:cNvSpPr txBox="1">
            <a:spLocks noGrp="1"/>
          </p:cNvSpPr>
          <p:nvPr>
            <p:ph type="subTitle" idx="7"/>
          </p:nvPr>
        </p:nvSpPr>
        <p:spPr>
          <a:xfrm>
            <a:off x="4590650" y="1994907"/>
            <a:ext cx="2540100" cy="36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dk1"/>
                </a:solidFill>
              </a:defRPr>
            </a:lvl1pPr>
            <a:lvl2pPr lvl="1" algn="ctr" rtl="0">
              <a:lnSpc>
                <a:spcPct val="100000"/>
              </a:lnSpc>
              <a:spcBef>
                <a:spcPts val="0"/>
              </a:spcBef>
              <a:spcAft>
                <a:spcPts val="0"/>
              </a:spcAft>
              <a:buNone/>
              <a:defRPr>
                <a:solidFill>
                  <a:schemeClr val="dk1"/>
                </a:solidFill>
              </a:defRPr>
            </a:lvl2pPr>
            <a:lvl3pPr lvl="2" algn="ctr" rtl="0">
              <a:lnSpc>
                <a:spcPct val="100000"/>
              </a:lnSpc>
              <a:spcBef>
                <a:spcPts val="0"/>
              </a:spcBef>
              <a:spcAft>
                <a:spcPts val="0"/>
              </a:spcAft>
              <a:buNone/>
              <a:defRPr>
                <a:solidFill>
                  <a:schemeClr val="dk1"/>
                </a:solidFill>
              </a:defRPr>
            </a:lvl3pPr>
            <a:lvl4pPr lvl="3" algn="ctr" rtl="0">
              <a:lnSpc>
                <a:spcPct val="100000"/>
              </a:lnSpc>
              <a:spcBef>
                <a:spcPts val="0"/>
              </a:spcBef>
              <a:spcAft>
                <a:spcPts val="0"/>
              </a:spcAft>
              <a:buNone/>
              <a:defRPr>
                <a:solidFill>
                  <a:schemeClr val="dk1"/>
                </a:solidFill>
              </a:defRPr>
            </a:lvl4pPr>
            <a:lvl5pPr lvl="4" algn="ctr" rtl="0">
              <a:lnSpc>
                <a:spcPct val="100000"/>
              </a:lnSpc>
              <a:spcBef>
                <a:spcPts val="0"/>
              </a:spcBef>
              <a:spcAft>
                <a:spcPts val="0"/>
              </a:spcAft>
              <a:buNone/>
              <a:defRPr>
                <a:solidFill>
                  <a:schemeClr val="dk1"/>
                </a:solidFill>
              </a:defRPr>
            </a:lvl5pPr>
            <a:lvl6pPr lvl="5" algn="ctr" rtl="0">
              <a:lnSpc>
                <a:spcPct val="100000"/>
              </a:lnSpc>
              <a:spcBef>
                <a:spcPts val="0"/>
              </a:spcBef>
              <a:spcAft>
                <a:spcPts val="0"/>
              </a:spcAft>
              <a:buNone/>
              <a:defRPr>
                <a:solidFill>
                  <a:schemeClr val="dk1"/>
                </a:solidFill>
              </a:defRPr>
            </a:lvl6pPr>
            <a:lvl7pPr lvl="6" algn="ctr" rtl="0">
              <a:lnSpc>
                <a:spcPct val="100000"/>
              </a:lnSpc>
              <a:spcBef>
                <a:spcPts val="0"/>
              </a:spcBef>
              <a:spcAft>
                <a:spcPts val="0"/>
              </a:spcAft>
              <a:buNone/>
              <a:defRPr>
                <a:solidFill>
                  <a:schemeClr val="dk1"/>
                </a:solidFill>
              </a:defRPr>
            </a:lvl7pPr>
            <a:lvl8pPr lvl="7" algn="ctr" rtl="0">
              <a:lnSpc>
                <a:spcPct val="100000"/>
              </a:lnSpc>
              <a:spcBef>
                <a:spcPts val="0"/>
              </a:spcBef>
              <a:spcAft>
                <a:spcPts val="0"/>
              </a:spcAft>
              <a:buNone/>
              <a:defRPr>
                <a:solidFill>
                  <a:schemeClr val="dk1"/>
                </a:solidFill>
              </a:defRPr>
            </a:lvl8pPr>
            <a:lvl9pPr lvl="8" algn="ctr" rtl="0">
              <a:lnSpc>
                <a:spcPct val="100000"/>
              </a:lnSpc>
              <a:spcBef>
                <a:spcPts val="0"/>
              </a:spcBef>
              <a:spcAft>
                <a:spcPts val="0"/>
              </a:spcAft>
              <a:buNone/>
              <a:defRPr>
                <a:solidFill>
                  <a:schemeClr val="dk1"/>
                </a:solidFill>
              </a:defRPr>
            </a:lvl9pPr>
          </a:lstStyle>
          <a:p>
            <a:endParaRPr/>
          </a:p>
        </p:txBody>
      </p:sp>
      <p:sp>
        <p:nvSpPr>
          <p:cNvPr id="159" name="Google Shape;159;p20"/>
          <p:cNvSpPr txBox="1">
            <a:spLocks noGrp="1"/>
          </p:cNvSpPr>
          <p:nvPr>
            <p:ph type="subTitle" idx="8"/>
          </p:nvPr>
        </p:nvSpPr>
        <p:spPr>
          <a:xfrm>
            <a:off x="4567075" y="3697600"/>
            <a:ext cx="2602200" cy="36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dk1"/>
                </a:solidFill>
              </a:defRPr>
            </a:lvl1pPr>
            <a:lvl2pPr lvl="1" algn="ctr" rtl="0">
              <a:lnSpc>
                <a:spcPct val="100000"/>
              </a:lnSpc>
              <a:spcBef>
                <a:spcPts val="0"/>
              </a:spcBef>
              <a:spcAft>
                <a:spcPts val="0"/>
              </a:spcAft>
              <a:buNone/>
              <a:defRPr>
                <a:solidFill>
                  <a:schemeClr val="dk1"/>
                </a:solidFill>
              </a:defRPr>
            </a:lvl2pPr>
            <a:lvl3pPr lvl="2" algn="ctr" rtl="0">
              <a:lnSpc>
                <a:spcPct val="100000"/>
              </a:lnSpc>
              <a:spcBef>
                <a:spcPts val="0"/>
              </a:spcBef>
              <a:spcAft>
                <a:spcPts val="0"/>
              </a:spcAft>
              <a:buNone/>
              <a:defRPr>
                <a:solidFill>
                  <a:schemeClr val="dk1"/>
                </a:solidFill>
              </a:defRPr>
            </a:lvl3pPr>
            <a:lvl4pPr lvl="3" algn="ctr" rtl="0">
              <a:lnSpc>
                <a:spcPct val="100000"/>
              </a:lnSpc>
              <a:spcBef>
                <a:spcPts val="0"/>
              </a:spcBef>
              <a:spcAft>
                <a:spcPts val="0"/>
              </a:spcAft>
              <a:buNone/>
              <a:defRPr>
                <a:solidFill>
                  <a:schemeClr val="dk1"/>
                </a:solidFill>
              </a:defRPr>
            </a:lvl4pPr>
            <a:lvl5pPr lvl="4" algn="ctr" rtl="0">
              <a:lnSpc>
                <a:spcPct val="100000"/>
              </a:lnSpc>
              <a:spcBef>
                <a:spcPts val="0"/>
              </a:spcBef>
              <a:spcAft>
                <a:spcPts val="0"/>
              </a:spcAft>
              <a:buNone/>
              <a:defRPr>
                <a:solidFill>
                  <a:schemeClr val="dk1"/>
                </a:solidFill>
              </a:defRPr>
            </a:lvl5pPr>
            <a:lvl6pPr lvl="5" algn="ctr" rtl="0">
              <a:lnSpc>
                <a:spcPct val="100000"/>
              </a:lnSpc>
              <a:spcBef>
                <a:spcPts val="0"/>
              </a:spcBef>
              <a:spcAft>
                <a:spcPts val="0"/>
              </a:spcAft>
              <a:buNone/>
              <a:defRPr>
                <a:solidFill>
                  <a:schemeClr val="dk1"/>
                </a:solidFill>
              </a:defRPr>
            </a:lvl6pPr>
            <a:lvl7pPr lvl="6" algn="ctr" rtl="0">
              <a:lnSpc>
                <a:spcPct val="100000"/>
              </a:lnSpc>
              <a:spcBef>
                <a:spcPts val="0"/>
              </a:spcBef>
              <a:spcAft>
                <a:spcPts val="0"/>
              </a:spcAft>
              <a:buNone/>
              <a:defRPr>
                <a:solidFill>
                  <a:schemeClr val="dk1"/>
                </a:solidFill>
              </a:defRPr>
            </a:lvl7pPr>
            <a:lvl8pPr lvl="7" algn="ctr" rtl="0">
              <a:lnSpc>
                <a:spcPct val="100000"/>
              </a:lnSpc>
              <a:spcBef>
                <a:spcPts val="0"/>
              </a:spcBef>
              <a:spcAft>
                <a:spcPts val="0"/>
              </a:spcAft>
              <a:buNone/>
              <a:defRPr>
                <a:solidFill>
                  <a:schemeClr val="dk1"/>
                </a:solidFill>
              </a:defRPr>
            </a:lvl8pPr>
            <a:lvl9pPr lvl="8" algn="ctr" rtl="0">
              <a:lnSpc>
                <a:spcPct val="100000"/>
              </a:lnSpc>
              <a:spcBef>
                <a:spcPts val="0"/>
              </a:spcBef>
              <a:spcAft>
                <a:spcPts val="0"/>
              </a:spcAft>
              <a:buNone/>
              <a:defRPr>
                <a:solidFill>
                  <a:schemeClr val="dk1"/>
                </a:solidFill>
              </a:defRPr>
            </a:lvl9pPr>
          </a:lstStyle>
          <a:p>
            <a:endParaRPr/>
          </a:p>
        </p:txBody>
      </p:sp>
      <p:sp>
        <p:nvSpPr>
          <p:cNvPr id="160" name="Google Shape;160;p20"/>
          <p:cNvSpPr txBox="1">
            <a:spLocks noGrp="1"/>
          </p:cNvSpPr>
          <p:nvPr>
            <p:ph type="title" idx="9"/>
          </p:nvPr>
        </p:nvSpPr>
        <p:spPr>
          <a:xfrm>
            <a:off x="2465400" y="375138"/>
            <a:ext cx="4213200" cy="67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1" name="Google Shape;161;p20"/>
          <p:cNvSpPr txBox="1">
            <a:spLocks noGrp="1"/>
          </p:cNvSpPr>
          <p:nvPr>
            <p:ph type="subTitle" idx="13"/>
          </p:nvPr>
        </p:nvSpPr>
        <p:spPr>
          <a:xfrm>
            <a:off x="2378175" y="2266025"/>
            <a:ext cx="1795800" cy="49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2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62" name="Google Shape;162;p20"/>
          <p:cNvSpPr txBox="1">
            <a:spLocks noGrp="1"/>
          </p:cNvSpPr>
          <p:nvPr>
            <p:ph type="subTitle" idx="14"/>
          </p:nvPr>
        </p:nvSpPr>
        <p:spPr>
          <a:xfrm>
            <a:off x="4970275" y="2263625"/>
            <a:ext cx="1795800" cy="49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2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63" name="Google Shape;163;p20"/>
          <p:cNvSpPr txBox="1">
            <a:spLocks noGrp="1"/>
          </p:cNvSpPr>
          <p:nvPr>
            <p:ph type="subTitle" idx="15"/>
          </p:nvPr>
        </p:nvSpPr>
        <p:spPr>
          <a:xfrm>
            <a:off x="1973950" y="3697600"/>
            <a:ext cx="2602200" cy="36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dk1"/>
                </a:solidFill>
              </a:defRPr>
            </a:lvl1pPr>
            <a:lvl2pPr lvl="1" algn="ctr" rtl="0">
              <a:lnSpc>
                <a:spcPct val="100000"/>
              </a:lnSpc>
              <a:spcBef>
                <a:spcPts val="0"/>
              </a:spcBef>
              <a:spcAft>
                <a:spcPts val="0"/>
              </a:spcAft>
              <a:buNone/>
              <a:defRPr>
                <a:solidFill>
                  <a:schemeClr val="dk1"/>
                </a:solidFill>
              </a:defRPr>
            </a:lvl2pPr>
            <a:lvl3pPr lvl="2" algn="ctr" rtl="0">
              <a:lnSpc>
                <a:spcPct val="100000"/>
              </a:lnSpc>
              <a:spcBef>
                <a:spcPts val="0"/>
              </a:spcBef>
              <a:spcAft>
                <a:spcPts val="0"/>
              </a:spcAft>
              <a:buNone/>
              <a:defRPr>
                <a:solidFill>
                  <a:schemeClr val="dk1"/>
                </a:solidFill>
              </a:defRPr>
            </a:lvl3pPr>
            <a:lvl4pPr lvl="3" algn="ctr" rtl="0">
              <a:lnSpc>
                <a:spcPct val="100000"/>
              </a:lnSpc>
              <a:spcBef>
                <a:spcPts val="0"/>
              </a:spcBef>
              <a:spcAft>
                <a:spcPts val="0"/>
              </a:spcAft>
              <a:buNone/>
              <a:defRPr>
                <a:solidFill>
                  <a:schemeClr val="dk1"/>
                </a:solidFill>
              </a:defRPr>
            </a:lvl4pPr>
            <a:lvl5pPr lvl="4" algn="ctr" rtl="0">
              <a:lnSpc>
                <a:spcPct val="100000"/>
              </a:lnSpc>
              <a:spcBef>
                <a:spcPts val="0"/>
              </a:spcBef>
              <a:spcAft>
                <a:spcPts val="0"/>
              </a:spcAft>
              <a:buNone/>
              <a:defRPr>
                <a:solidFill>
                  <a:schemeClr val="dk1"/>
                </a:solidFill>
              </a:defRPr>
            </a:lvl5pPr>
            <a:lvl6pPr lvl="5" algn="ctr" rtl="0">
              <a:lnSpc>
                <a:spcPct val="100000"/>
              </a:lnSpc>
              <a:spcBef>
                <a:spcPts val="0"/>
              </a:spcBef>
              <a:spcAft>
                <a:spcPts val="0"/>
              </a:spcAft>
              <a:buNone/>
              <a:defRPr>
                <a:solidFill>
                  <a:schemeClr val="dk1"/>
                </a:solidFill>
              </a:defRPr>
            </a:lvl6pPr>
            <a:lvl7pPr lvl="6" algn="ctr" rtl="0">
              <a:lnSpc>
                <a:spcPct val="100000"/>
              </a:lnSpc>
              <a:spcBef>
                <a:spcPts val="0"/>
              </a:spcBef>
              <a:spcAft>
                <a:spcPts val="0"/>
              </a:spcAft>
              <a:buNone/>
              <a:defRPr>
                <a:solidFill>
                  <a:schemeClr val="dk1"/>
                </a:solidFill>
              </a:defRPr>
            </a:lvl7pPr>
            <a:lvl8pPr lvl="7" algn="ctr" rtl="0">
              <a:lnSpc>
                <a:spcPct val="100000"/>
              </a:lnSpc>
              <a:spcBef>
                <a:spcPts val="0"/>
              </a:spcBef>
              <a:spcAft>
                <a:spcPts val="0"/>
              </a:spcAft>
              <a:buNone/>
              <a:defRPr>
                <a:solidFill>
                  <a:schemeClr val="dk1"/>
                </a:solidFill>
              </a:defRPr>
            </a:lvl8pPr>
            <a:lvl9pPr lvl="8" algn="ctr" rtl="0">
              <a:lnSpc>
                <a:spcPct val="100000"/>
              </a:lnSpc>
              <a:spcBef>
                <a:spcPts val="0"/>
              </a:spcBef>
              <a:spcAft>
                <a:spcPts val="0"/>
              </a:spcAft>
              <a:buNone/>
              <a:defRPr>
                <a:solidFill>
                  <a:schemeClr val="dk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600"/>
              <a:buFont typeface="Oswald"/>
              <a:buNone/>
              <a:defRPr sz="3600" b="1">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6188100" cy="3416400"/>
          </a:xfrm>
          <a:prstGeom prst="rect">
            <a:avLst/>
          </a:prstGeom>
          <a:noFill/>
          <a:ln>
            <a:noFill/>
          </a:ln>
        </p:spPr>
        <p:txBody>
          <a:bodyPr spcFirstLastPara="1" wrap="square" lIns="91425" tIns="91425" rIns="91425" bIns="91425" anchor="t" anchorCtr="0">
            <a:noAutofit/>
          </a:bodyPr>
          <a:lstStyle>
            <a:lvl1pPr marL="457200" lvl="0" indent="-330200" rtl="0">
              <a:lnSpc>
                <a:spcPct val="115000"/>
              </a:lnSpc>
              <a:spcBef>
                <a:spcPts val="0"/>
              </a:spcBef>
              <a:spcAft>
                <a:spcPts val="0"/>
              </a:spcAft>
              <a:buClr>
                <a:schemeClr val="dk2"/>
              </a:buClr>
              <a:buSzPts val="1600"/>
              <a:buFont typeface="Roboto"/>
              <a:buChar char="●"/>
              <a:defRPr sz="1600" b="1">
                <a:solidFill>
                  <a:schemeClr val="dk2"/>
                </a:solidFill>
                <a:latin typeface="Roboto"/>
                <a:ea typeface="Roboto"/>
                <a:cs typeface="Roboto"/>
                <a:sym typeface="Roboto"/>
              </a:defRPr>
            </a:lvl1pPr>
            <a:lvl2pPr marL="914400" lvl="1"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rtl="0">
              <a:lnSpc>
                <a:spcPct val="115000"/>
              </a:lnSpc>
              <a:spcBef>
                <a:spcPts val="1600"/>
              </a:spcBef>
              <a:spcAft>
                <a:spcPts val="0"/>
              </a:spcAft>
              <a:buClr>
                <a:schemeClr val="dk2"/>
              </a:buClr>
              <a:buSzPts val="1400"/>
              <a:buFont typeface="Roboto Light"/>
              <a:buChar char="●"/>
              <a:defRPr>
                <a:solidFill>
                  <a:schemeClr val="dk2"/>
                </a:solidFill>
                <a:latin typeface="Roboto Light"/>
                <a:ea typeface="Roboto Light"/>
                <a:cs typeface="Roboto Light"/>
                <a:sym typeface="Roboto Light"/>
              </a:defRPr>
            </a:lvl4pPr>
            <a:lvl5pPr marL="2286000" lvl="4" indent="-317500" rtl="0">
              <a:lnSpc>
                <a:spcPct val="115000"/>
              </a:lnSpc>
              <a:spcBef>
                <a:spcPts val="1600"/>
              </a:spcBef>
              <a:spcAft>
                <a:spcPts val="0"/>
              </a:spcAft>
              <a:buClr>
                <a:schemeClr val="dk2"/>
              </a:buClr>
              <a:buSzPts val="1400"/>
              <a:buFont typeface="Roboto Light"/>
              <a:buChar char="○"/>
              <a:defRPr>
                <a:solidFill>
                  <a:schemeClr val="dk2"/>
                </a:solidFill>
                <a:latin typeface="Roboto Light"/>
                <a:ea typeface="Roboto Light"/>
                <a:cs typeface="Roboto Light"/>
                <a:sym typeface="Roboto Light"/>
              </a:defRPr>
            </a:lvl5pPr>
            <a:lvl6pPr marL="2743200" lvl="5" indent="-317500" rtl="0">
              <a:lnSpc>
                <a:spcPct val="115000"/>
              </a:lnSpc>
              <a:spcBef>
                <a:spcPts val="1600"/>
              </a:spcBef>
              <a:spcAft>
                <a:spcPts val="0"/>
              </a:spcAft>
              <a:buClr>
                <a:schemeClr val="dk2"/>
              </a:buClr>
              <a:buSzPts val="1400"/>
              <a:buFont typeface="Roboto Light"/>
              <a:buChar char="■"/>
              <a:defRPr>
                <a:solidFill>
                  <a:schemeClr val="dk2"/>
                </a:solidFill>
                <a:latin typeface="Roboto Light"/>
                <a:ea typeface="Roboto Light"/>
                <a:cs typeface="Roboto Light"/>
                <a:sym typeface="Roboto Light"/>
              </a:defRPr>
            </a:lvl6pPr>
            <a:lvl7pPr marL="3200400" lvl="6" indent="-317500" rtl="0">
              <a:lnSpc>
                <a:spcPct val="115000"/>
              </a:lnSpc>
              <a:spcBef>
                <a:spcPts val="1600"/>
              </a:spcBef>
              <a:spcAft>
                <a:spcPts val="0"/>
              </a:spcAft>
              <a:buClr>
                <a:schemeClr val="dk2"/>
              </a:buClr>
              <a:buSzPts val="1400"/>
              <a:buFont typeface="Roboto Light"/>
              <a:buChar char="●"/>
              <a:defRPr>
                <a:solidFill>
                  <a:schemeClr val="dk2"/>
                </a:solidFill>
                <a:latin typeface="Roboto Light"/>
                <a:ea typeface="Roboto Light"/>
                <a:cs typeface="Roboto Light"/>
                <a:sym typeface="Roboto Light"/>
              </a:defRPr>
            </a:lvl7pPr>
            <a:lvl8pPr marL="3657600" lvl="7" indent="-317500" rtl="0">
              <a:lnSpc>
                <a:spcPct val="115000"/>
              </a:lnSpc>
              <a:spcBef>
                <a:spcPts val="1600"/>
              </a:spcBef>
              <a:spcAft>
                <a:spcPts val="0"/>
              </a:spcAft>
              <a:buClr>
                <a:schemeClr val="dk2"/>
              </a:buClr>
              <a:buSzPts val="1400"/>
              <a:buFont typeface="Roboto Light"/>
              <a:buChar char="○"/>
              <a:defRPr>
                <a:solidFill>
                  <a:schemeClr val="dk2"/>
                </a:solidFill>
                <a:latin typeface="Roboto Light"/>
                <a:ea typeface="Roboto Light"/>
                <a:cs typeface="Roboto Light"/>
                <a:sym typeface="Roboto Light"/>
              </a:defRPr>
            </a:lvl8pPr>
            <a:lvl9pPr marL="4114800" lvl="8" indent="-317500" rtl="0">
              <a:lnSpc>
                <a:spcPct val="115000"/>
              </a:lnSpc>
              <a:spcBef>
                <a:spcPts val="1600"/>
              </a:spcBef>
              <a:spcAft>
                <a:spcPts val="1600"/>
              </a:spcAft>
              <a:buClr>
                <a:schemeClr val="dk2"/>
              </a:buClr>
              <a:buSzPts val="1400"/>
              <a:buFont typeface="Roboto Light"/>
              <a:buChar char="■"/>
              <a:defRPr>
                <a:solidFill>
                  <a:schemeClr val="dk2"/>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8" r:id="rId4"/>
    <p:sldLayoutId id="2147483660" r:id="rId5"/>
    <p:sldLayoutId id="2147483663" r:id="rId6"/>
    <p:sldLayoutId id="2147483666"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microsoft.com/office/2007/relationships/hdphoto" Target="../media/hdphoto2.wdp"/><Relationship Id="rId5" Type="http://schemas.openxmlformats.org/officeDocument/2006/relationships/image" Target="../media/image2.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8"/>
          <p:cNvSpPr txBox="1">
            <a:spLocks noGrp="1"/>
          </p:cNvSpPr>
          <p:nvPr>
            <p:ph type="ctrTitle"/>
          </p:nvPr>
        </p:nvSpPr>
        <p:spPr>
          <a:xfrm>
            <a:off x="1068023" y="857900"/>
            <a:ext cx="4720436" cy="1182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a:t>Transport of London</a:t>
            </a:r>
            <a:br>
              <a:rPr lang="en" dirty="0"/>
            </a:br>
            <a:r>
              <a:rPr lang="en" sz="3600" u="sng" dirty="0">
                <a:solidFill>
                  <a:srgbClr val="FFFFFF"/>
                </a:solidFill>
              </a:rPr>
              <a:t>Analysis</a:t>
            </a:r>
            <a:endParaRPr sz="3600" u="sng" dirty="0">
              <a:solidFill>
                <a:srgbClr val="FFFFFF"/>
              </a:solidFill>
            </a:endParaRPr>
          </a:p>
        </p:txBody>
      </p:sp>
      <p:grpSp>
        <p:nvGrpSpPr>
          <p:cNvPr id="234" name="Google Shape;234;p28"/>
          <p:cNvGrpSpPr/>
          <p:nvPr/>
        </p:nvGrpSpPr>
        <p:grpSpPr>
          <a:xfrm>
            <a:off x="4291684" y="-37976"/>
            <a:ext cx="4852089" cy="4648634"/>
            <a:chOff x="1450375" y="227275"/>
            <a:chExt cx="4812625" cy="4610825"/>
          </a:xfrm>
        </p:grpSpPr>
        <p:sp>
          <p:nvSpPr>
            <p:cNvPr id="235" name="Google Shape;235;p28"/>
            <p:cNvSpPr/>
            <p:nvPr/>
          </p:nvSpPr>
          <p:spPr>
            <a:xfrm>
              <a:off x="5314800" y="241450"/>
              <a:ext cx="25" cy="4454875"/>
            </a:xfrm>
            <a:custGeom>
              <a:avLst/>
              <a:gdLst/>
              <a:ahLst/>
              <a:cxnLst/>
              <a:rect l="l" t="t" r="r" b="b"/>
              <a:pathLst>
                <a:path w="1" h="178195" fill="none" extrusionOk="0">
                  <a:moveTo>
                    <a:pt x="0" y="178195"/>
                  </a:moveTo>
                  <a:lnTo>
                    <a:pt x="0" y="0"/>
                  </a:lnTo>
                </a:path>
              </a:pathLst>
            </a:custGeom>
            <a:noFill/>
            <a:ln w="10850"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8"/>
            <p:cNvSpPr/>
            <p:nvPr/>
          </p:nvSpPr>
          <p:spPr>
            <a:xfrm>
              <a:off x="2326825" y="241450"/>
              <a:ext cx="25" cy="4434025"/>
            </a:xfrm>
            <a:custGeom>
              <a:avLst/>
              <a:gdLst/>
              <a:ahLst/>
              <a:cxnLst/>
              <a:rect l="l" t="t" r="r" b="b"/>
              <a:pathLst>
                <a:path w="1" h="177361" fill="none" extrusionOk="0">
                  <a:moveTo>
                    <a:pt x="1" y="177361"/>
                  </a:moveTo>
                  <a:lnTo>
                    <a:pt x="1" y="0"/>
                  </a:lnTo>
                </a:path>
              </a:pathLst>
            </a:custGeom>
            <a:noFill/>
            <a:ln w="10850"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8"/>
            <p:cNvSpPr/>
            <p:nvPr/>
          </p:nvSpPr>
          <p:spPr>
            <a:xfrm>
              <a:off x="3240825" y="4070025"/>
              <a:ext cx="201825" cy="410325"/>
            </a:xfrm>
            <a:custGeom>
              <a:avLst/>
              <a:gdLst/>
              <a:ahLst/>
              <a:cxnLst/>
              <a:rect l="l" t="t" r="r" b="b"/>
              <a:pathLst>
                <a:path w="8073" h="16413" extrusionOk="0">
                  <a:moveTo>
                    <a:pt x="2135" y="0"/>
                  </a:moveTo>
                  <a:lnTo>
                    <a:pt x="0" y="801"/>
                  </a:lnTo>
                  <a:lnTo>
                    <a:pt x="5938" y="16412"/>
                  </a:lnTo>
                  <a:lnTo>
                    <a:pt x="8073" y="15612"/>
                  </a:lnTo>
                  <a:lnTo>
                    <a:pt x="21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8"/>
            <p:cNvSpPr/>
            <p:nvPr/>
          </p:nvSpPr>
          <p:spPr>
            <a:xfrm>
              <a:off x="3174100" y="4045850"/>
              <a:ext cx="66750" cy="434500"/>
            </a:xfrm>
            <a:custGeom>
              <a:avLst/>
              <a:gdLst/>
              <a:ahLst/>
              <a:cxnLst/>
              <a:rect l="l" t="t" r="r" b="b"/>
              <a:pathLst>
                <a:path w="2670" h="17380" extrusionOk="0">
                  <a:moveTo>
                    <a:pt x="1" y="0"/>
                  </a:moveTo>
                  <a:lnTo>
                    <a:pt x="1" y="17379"/>
                  </a:lnTo>
                  <a:lnTo>
                    <a:pt x="2669" y="17379"/>
                  </a:lnTo>
                  <a:lnTo>
                    <a:pt x="266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8"/>
            <p:cNvSpPr/>
            <p:nvPr/>
          </p:nvSpPr>
          <p:spPr>
            <a:xfrm>
              <a:off x="3429275" y="4043325"/>
              <a:ext cx="66750" cy="434525"/>
            </a:xfrm>
            <a:custGeom>
              <a:avLst/>
              <a:gdLst/>
              <a:ahLst/>
              <a:cxnLst/>
              <a:rect l="l" t="t" r="r" b="b"/>
              <a:pathLst>
                <a:path w="2670" h="17381" extrusionOk="0">
                  <a:moveTo>
                    <a:pt x="1" y="1"/>
                  </a:moveTo>
                  <a:lnTo>
                    <a:pt x="1" y="17380"/>
                  </a:lnTo>
                  <a:lnTo>
                    <a:pt x="2670" y="17380"/>
                  </a:lnTo>
                  <a:lnTo>
                    <a:pt x="267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8"/>
            <p:cNvSpPr/>
            <p:nvPr/>
          </p:nvSpPr>
          <p:spPr>
            <a:xfrm>
              <a:off x="3106550" y="4045850"/>
              <a:ext cx="66750" cy="434500"/>
            </a:xfrm>
            <a:custGeom>
              <a:avLst/>
              <a:gdLst/>
              <a:ahLst/>
              <a:cxnLst/>
              <a:rect l="l" t="t" r="r" b="b"/>
              <a:pathLst>
                <a:path w="2670" h="17380" extrusionOk="0">
                  <a:moveTo>
                    <a:pt x="1" y="0"/>
                  </a:moveTo>
                  <a:lnTo>
                    <a:pt x="1" y="17379"/>
                  </a:lnTo>
                  <a:lnTo>
                    <a:pt x="2669" y="17379"/>
                  </a:lnTo>
                  <a:lnTo>
                    <a:pt x="26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8"/>
            <p:cNvSpPr/>
            <p:nvPr/>
          </p:nvSpPr>
          <p:spPr>
            <a:xfrm>
              <a:off x="3842925" y="3822975"/>
              <a:ext cx="151800" cy="69450"/>
            </a:xfrm>
            <a:custGeom>
              <a:avLst/>
              <a:gdLst/>
              <a:ahLst/>
              <a:cxnLst/>
              <a:rect l="l" t="t" r="r" b="b"/>
              <a:pathLst>
                <a:path w="6072" h="2778" extrusionOk="0">
                  <a:moveTo>
                    <a:pt x="3023" y="0"/>
                  </a:moveTo>
                  <a:cubicBezTo>
                    <a:pt x="1593" y="0"/>
                    <a:pt x="167" y="926"/>
                    <a:pt x="0" y="2777"/>
                  </a:cubicBezTo>
                  <a:lnTo>
                    <a:pt x="6071" y="2777"/>
                  </a:lnTo>
                  <a:cubicBezTo>
                    <a:pt x="5888" y="926"/>
                    <a:pt x="4453" y="0"/>
                    <a:pt x="30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8"/>
            <p:cNvSpPr/>
            <p:nvPr/>
          </p:nvSpPr>
          <p:spPr>
            <a:xfrm>
              <a:off x="3842075" y="3851525"/>
              <a:ext cx="91775" cy="40900"/>
            </a:xfrm>
            <a:custGeom>
              <a:avLst/>
              <a:gdLst/>
              <a:ahLst/>
              <a:cxnLst/>
              <a:rect l="l" t="t" r="r" b="b"/>
              <a:pathLst>
                <a:path w="3671" h="1636" extrusionOk="0">
                  <a:moveTo>
                    <a:pt x="668" y="1"/>
                  </a:moveTo>
                  <a:cubicBezTo>
                    <a:pt x="301" y="434"/>
                    <a:pt x="101" y="968"/>
                    <a:pt x="1" y="1502"/>
                  </a:cubicBezTo>
                  <a:cubicBezTo>
                    <a:pt x="34" y="1535"/>
                    <a:pt x="67" y="1535"/>
                    <a:pt x="101" y="1569"/>
                  </a:cubicBezTo>
                  <a:cubicBezTo>
                    <a:pt x="101" y="1569"/>
                    <a:pt x="101" y="1602"/>
                    <a:pt x="134" y="1635"/>
                  </a:cubicBezTo>
                  <a:lnTo>
                    <a:pt x="3670" y="1635"/>
                  </a:lnTo>
                  <a:cubicBezTo>
                    <a:pt x="3503" y="1402"/>
                    <a:pt x="3336" y="1235"/>
                    <a:pt x="3170" y="1035"/>
                  </a:cubicBezTo>
                  <a:cubicBezTo>
                    <a:pt x="2469" y="434"/>
                    <a:pt x="1602" y="68"/>
                    <a:pt x="668" y="1"/>
                  </a:cubicBezTo>
                  <a:close/>
                </a:path>
              </a:pathLst>
            </a:custGeom>
            <a:solidFill>
              <a:srgbClr val="CACA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8"/>
            <p:cNvSpPr/>
            <p:nvPr/>
          </p:nvSpPr>
          <p:spPr>
            <a:xfrm>
              <a:off x="2978125" y="3743950"/>
              <a:ext cx="304425" cy="119275"/>
            </a:xfrm>
            <a:custGeom>
              <a:avLst/>
              <a:gdLst/>
              <a:ahLst/>
              <a:cxnLst/>
              <a:rect l="l" t="t" r="r" b="b"/>
              <a:pathLst>
                <a:path w="12177" h="4771" extrusionOk="0">
                  <a:moveTo>
                    <a:pt x="1" y="1"/>
                  </a:moveTo>
                  <a:lnTo>
                    <a:pt x="1" y="4771"/>
                  </a:lnTo>
                  <a:lnTo>
                    <a:pt x="12176" y="4771"/>
                  </a:lnTo>
                  <a:lnTo>
                    <a:pt x="1217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8"/>
            <p:cNvSpPr/>
            <p:nvPr/>
          </p:nvSpPr>
          <p:spPr>
            <a:xfrm>
              <a:off x="2978125" y="3743950"/>
              <a:ext cx="304425" cy="119275"/>
            </a:xfrm>
            <a:custGeom>
              <a:avLst/>
              <a:gdLst/>
              <a:ahLst/>
              <a:cxnLst/>
              <a:rect l="l" t="t" r="r" b="b"/>
              <a:pathLst>
                <a:path w="12177" h="4771" extrusionOk="0">
                  <a:moveTo>
                    <a:pt x="1" y="1"/>
                  </a:moveTo>
                  <a:lnTo>
                    <a:pt x="1" y="4771"/>
                  </a:lnTo>
                  <a:lnTo>
                    <a:pt x="12176" y="4771"/>
                  </a:lnTo>
                  <a:lnTo>
                    <a:pt x="12176" y="1"/>
                  </a:lnTo>
                  <a:close/>
                </a:path>
              </a:pathLst>
            </a:custGeom>
            <a:solidFill>
              <a:srgbClr val="CACA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8"/>
            <p:cNvSpPr/>
            <p:nvPr/>
          </p:nvSpPr>
          <p:spPr>
            <a:xfrm>
              <a:off x="2477775" y="2883350"/>
              <a:ext cx="1305125" cy="919850"/>
            </a:xfrm>
            <a:custGeom>
              <a:avLst/>
              <a:gdLst/>
              <a:ahLst/>
              <a:cxnLst/>
              <a:rect l="l" t="t" r="r" b="b"/>
              <a:pathLst>
                <a:path w="52205" h="36794" extrusionOk="0">
                  <a:moveTo>
                    <a:pt x="2335" y="0"/>
                  </a:moveTo>
                  <a:cubicBezTo>
                    <a:pt x="1301" y="0"/>
                    <a:pt x="0" y="634"/>
                    <a:pt x="0" y="1935"/>
                  </a:cubicBezTo>
                  <a:lnTo>
                    <a:pt x="0" y="34425"/>
                  </a:lnTo>
                  <a:cubicBezTo>
                    <a:pt x="0" y="35592"/>
                    <a:pt x="1301" y="36793"/>
                    <a:pt x="2335" y="36793"/>
                  </a:cubicBezTo>
                  <a:lnTo>
                    <a:pt x="50937" y="36793"/>
                  </a:lnTo>
                  <a:cubicBezTo>
                    <a:pt x="51971" y="36793"/>
                    <a:pt x="52204" y="35592"/>
                    <a:pt x="52204" y="34425"/>
                  </a:cubicBezTo>
                  <a:lnTo>
                    <a:pt x="52204" y="1935"/>
                  </a:lnTo>
                  <a:cubicBezTo>
                    <a:pt x="52204" y="634"/>
                    <a:pt x="51971" y="0"/>
                    <a:pt x="50937" y="0"/>
                  </a:cubicBezTo>
                  <a:close/>
                </a:path>
              </a:pathLst>
            </a:custGeom>
            <a:solidFill>
              <a:srgbClr val="0800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8"/>
            <p:cNvSpPr/>
            <p:nvPr/>
          </p:nvSpPr>
          <p:spPr>
            <a:xfrm>
              <a:off x="2477775" y="3682250"/>
              <a:ext cx="1305125" cy="120950"/>
            </a:xfrm>
            <a:custGeom>
              <a:avLst/>
              <a:gdLst/>
              <a:ahLst/>
              <a:cxnLst/>
              <a:rect l="l" t="t" r="r" b="b"/>
              <a:pathLst>
                <a:path w="52205" h="4838" extrusionOk="0">
                  <a:moveTo>
                    <a:pt x="0" y="0"/>
                  </a:moveTo>
                  <a:lnTo>
                    <a:pt x="0" y="2469"/>
                  </a:lnTo>
                  <a:cubicBezTo>
                    <a:pt x="0" y="3636"/>
                    <a:pt x="1301" y="4837"/>
                    <a:pt x="2335" y="4837"/>
                  </a:cubicBezTo>
                  <a:lnTo>
                    <a:pt x="50937" y="4837"/>
                  </a:lnTo>
                  <a:cubicBezTo>
                    <a:pt x="51971" y="4837"/>
                    <a:pt x="52204" y="3636"/>
                    <a:pt x="52204" y="2469"/>
                  </a:cubicBezTo>
                  <a:lnTo>
                    <a:pt x="522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8"/>
            <p:cNvSpPr/>
            <p:nvPr/>
          </p:nvSpPr>
          <p:spPr>
            <a:xfrm>
              <a:off x="2899750" y="3861550"/>
              <a:ext cx="461175" cy="37550"/>
            </a:xfrm>
            <a:custGeom>
              <a:avLst/>
              <a:gdLst/>
              <a:ahLst/>
              <a:cxnLst/>
              <a:rect l="l" t="t" r="r" b="b"/>
              <a:pathLst>
                <a:path w="18447" h="1502" extrusionOk="0">
                  <a:moveTo>
                    <a:pt x="734" y="0"/>
                  </a:moveTo>
                  <a:cubicBezTo>
                    <a:pt x="334" y="0"/>
                    <a:pt x="0" y="334"/>
                    <a:pt x="0" y="767"/>
                  </a:cubicBezTo>
                  <a:cubicBezTo>
                    <a:pt x="0" y="1168"/>
                    <a:pt x="334" y="1501"/>
                    <a:pt x="734" y="1501"/>
                  </a:cubicBezTo>
                  <a:lnTo>
                    <a:pt x="17713" y="1501"/>
                  </a:lnTo>
                  <a:cubicBezTo>
                    <a:pt x="18113" y="1501"/>
                    <a:pt x="18447" y="1168"/>
                    <a:pt x="18447" y="767"/>
                  </a:cubicBezTo>
                  <a:cubicBezTo>
                    <a:pt x="18447" y="334"/>
                    <a:pt x="18113" y="0"/>
                    <a:pt x="177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8"/>
            <p:cNvSpPr/>
            <p:nvPr/>
          </p:nvSpPr>
          <p:spPr>
            <a:xfrm>
              <a:off x="3121575" y="2903550"/>
              <a:ext cx="18375" cy="16300"/>
            </a:xfrm>
            <a:custGeom>
              <a:avLst/>
              <a:gdLst/>
              <a:ahLst/>
              <a:cxnLst/>
              <a:rect l="l" t="t" r="r" b="b"/>
              <a:pathLst>
                <a:path w="735" h="652" extrusionOk="0">
                  <a:moveTo>
                    <a:pt x="355" y="1"/>
                  </a:moveTo>
                  <a:cubicBezTo>
                    <a:pt x="184" y="1"/>
                    <a:pt x="17" y="109"/>
                    <a:pt x="0" y="326"/>
                  </a:cubicBezTo>
                  <a:cubicBezTo>
                    <a:pt x="17" y="543"/>
                    <a:pt x="184" y="651"/>
                    <a:pt x="355" y="651"/>
                  </a:cubicBezTo>
                  <a:cubicBezTo>
                    <a:pt x="526" y="651"/>
                    <a:pt x="701" y="543"/>
                    <a:pt x="734" y="326"/>
                  </a:cubicBezTo>
                  <a:cubicBezTo>
                    <a:pt x="701" y="109"/>
                    <a:pt x="526" y="1"/>
                    <a:pt x="3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8"/>
            <p:cNvSpPr/>
            <p:nvPr/>
          </p:nvSpPr>
          <p:spPr>
            <a:xfrm>
              <a:off x="3078200" y="3715600"/>
              <a:ext cx="67575" cy="57725"/>
            </a:xfrm>
            <a:custGeom>
              <a:avLst/>
              <a:gdLst/>
              <a:ahLst/>
              <a:cxnLst/>
              <a:rect l="l" t="t" r="r" b="b"/>
              <a:pathLst>
                <a:path w="2703" h="2309" extrusionOk="0">
                  <a:moveTo>
                    <a:pt x="1568" y="1"/>
                  </a:moveTo>
                  <a:cubicBezTo>
                    <a:pt x="534" y="1"/>
                    <a:pt x="1" y="1235"/>
                    <a:pt x="734" y="1969"/>
                  </a:cubicBezTo>
                  <a:cubicBezTo>
                    <a:pt x="970" y="2204"/>
                    <a:pt x="1256" y="2309"/>
                    <a:pt x="1537" y="2309"/>
                  </a:cubicBezTo>
                  <a:cubicBezTo>
                    <a:pt x="2133" y="2309"/>
                    <a:pt x="2703" y="1837"/>
                    <a:pt x="2703" y="1135"/>
                  </a:cubicBezTo>
                  <a:cubicBezTo>
                    <a:pt x="2703" y="501"/>
                    <a:pt x="2169" y="1"/>
                    <a:pt x="1568" y="1"/>
                  </a:cubicBezTo>
                  <a:close/>
                </a:path>
              </a:pathLst>
            </a:custGeom>
            <a:solidFill>
              <a:srgbClr val="CACA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8"/>
            <p:cNvSpPr/>
            <p:nvPr/>
          </p:nvSpPr>
          <p:spPr>
            <a:xfrm>
              <a:off x="2477775" y="3682250"/>
              <a:ext cx="1305125" cy="120950"/>
            </a:xfrm>
            <a:custGeom>
              <a:avLst/>
              <a:gdLst/>
              <a:ahLst/>
              <a:cxnLst/>
              <a:rect l="l" t="t" r="r" b="b"/>
              <a:pathLst>
                <a:path w="52205" h="4838" extrusionOk="0">
                  <a:moveTo>
                    <a:pt x="0" y="0"/>
                  </a:moveTo>
                  <a:lnTo>
                    <a:pt x="0" y="2469"/>
                  </a:lnTo>
                  <a:cubicBezTo>
                    <a:pt x="0" y="3636"/>
                    <a:pt x="1301" y="4837"/>
                    <a:pt x="2335" y="4837"/>
                  </a:cubicBezTo>
                  <a:lnTo>
                    <a:pt x="50937" y="4837"/>
                  </a:lnTo>
                  <a:cubicBezTo>
                    <a:pt x="51971" y="4837"/>
                    <a:pt x="52204" y="3636"/>
                    <a:pt x="52204" y="2469"/>
                  </a:cubicBezTo>
                  <a:lnTo>
                    <a:pt x="522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8"/>
            <p:cNvSpPr/>
            <p:nvPr/>
          </p:nvSpPr>
          <p:spPr>
            <a:xfrm>
              <a:off x="2477767" y="3679741"/>
              <a:ext cx="1305064" cy="16291"/>
            </a:xfrm>
            <a:custGeom>
              <a:avLst/>
              <a:gdLst/>
              <a:ahLst/>
              <a:cxnLst/>
              <a:rect l="l" t="t" r="r" b="b"/>
              <a:pathLst>
                <a:path w="53906" h="634" extrusionOk="0">
                  <a:moveTo>
                    <a:pt x="0" y="0"/>
                  </a:moveTo>
                  <a:lnTo>
                    <a:pt x="0" y="634"/>
                  </a:lnTo>
                  <a:lnTo>
                    <a:pt x="53905" y="634"/>
                  </a:lnTo>
                  <a:lnTo>
                    <a:pt x="53905" y="0"/>
                  </a:lnTo>
                  <a:close/>
                </a:path>
              </a:pathLst>
            </a:custGeom>
            <a:solidFill>
              <a:srgbClr val="F2F0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8"/>
            <p:cNvSpPr/>
            <p:nvPr/>
          </p:nvSpPr>
          <p:spPr>
            <a:xfrm>
              <a:off x="2519475" y="2946725"/>
              <a:ext cx="1225050" cy="691350"/>
            </a:xfrm>
            <a:custGeom>
              <a:avLst/>
              <a:gdLst/>
              <a:ahLst/>
              <a:cxnLst/>
              <a:rect l="l" t="t" r="r" b="b"/>
              <a:pathLst>
                <a:path w="49002" h="27654" fill="none" extrusionOk="0">
                  <a:moveTo>
                    <a:pt x="0" y="0"/>
                  </a:moveTo>
                  <a:lnTo>
                    <a:pt x="49002" y="0"/>
                  </a:lnTo>
                  <a:lnTo>
                    <a:pt x="49002" y="27653"/>
                  </a:lnTo>
                  <a:lnTo>
                    <a:pt x="0" y="27653"/>
                  </a:lnTo>
                  <a:close/>
                </a:path>
              </a:pathLst>
            </a:custGeom>
            <a:noFill/>
            <a:ln w="75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8"/>
            <p:cNvSpPr/>
            <p:nvPr/>
          </p:nvSpPr>
          <p:spPr>
            <a:xfrm>
              <a:off x="3104050" y="3710600"/>
              <a:ext cx="62575" cy="61725"/>
            </a:xfrm>
            <a:custGeom>
              <a:avLst/>
              <a:gdLst/>
              <a:ahLst/>
              <a:cxnLst/>
              <a:rect l="l" t="t" r="r" b="b"/>
              <a:pathLst>
                <a:path w="2503" h="2469" extrusionOk="0">
                  <a:moveTo>
                    <a:pt x="1235" y="0"/>
                  </a:moveTo>
                  <a:cubicBezTo>
                    <a:pt x="568" y="0"/>
                    <a:pt x="1" y="568"/>
                    <a:pt x="1" y="1235"/>
                  </a:cubicBezTo>
                  <a:cubicBezTo>
                    <a:pt x="1" y="1935"/>
                    <a:pt x="568" y="2469"/>
                    <a:pt x="1235" y="2469"/>
                  </a:cubicBezTo>
                  <a:cubicBezTo>
                    <a:pt x="1935" y="2469"/>
                    <a:pt x="2502" y="1935"/>
                    <a:pt x="2502" y="1235"/>
                  </a:cubicBezTo>
                  <a:cubicBezTo>
                    <a:pt x="2502" y="568"/>
                    <a:pt x="1935" y="0"/>
                    <a:pt x="123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8"/>
            <p:cNvSpPr/>
            <p:nvPr/>
          </p:nvSpPr>
          <p:spPr>
            <a:xfrm>
              <a:off x="2366025" y="3906575"/>
              <a:ext cx="3053875" cy="3350"/>
            </a:xfrm>
            <a:custGeom>
              <a:avLst/>
              <a:gdLst/>
              <a:ahLst/>
              <a:cxnLst/>
              <a:rect l="l" t="t" r="r" b="b"/>
              <a:pathLst>
                <a:path w="122155" h="134" fill="none" extrusionOk="0">
                  <a:moveTo>
                    <a:pt x="122054" y="134"/>
                  </a:moveTo>
                  <a:lnTo>
                    <a:pt x="101" y="134"/>
                  </a:lnTo>
                  <a:cubicBezTo>
                    <a:pt x="34" y="134"/>
                    <a:pt x="1" y="100"/>
                    <a:pt x="1" y="67"/>
                  </a:cubicBezTo>
                  <a:lnTo>
                    <a:pt x="1" y="67"/>
                  </a:lnTo>
                  <a:cubicBezTo>
                    <a:pt x="1" y="34"/>
                    <a:pt x="34" y="0"/>
                    <a:pt x="101" y="0"/>
                  </a:cubicBezTo>
                  <a:lnTo>
                    <a:pt x="122054" y="0"/>
                  </a:lnTo>
                  <a:cubicBezTo>
                    <a:pt x="122121" y="0"/>
                    <a:pt x="122154" y="34"/>
                    <a:pt x="122154" y="67"/>
                  </a:cubicBezTo>
                  <a:lnTo>
                    <a:pt x="122154" y="67"/>
                  </a:lnTo>
                  <a:cubicBezTo>
                    <a:pt x="122121" y="100"/>
                    <a:pt x="122121" y="134"/>
                    <a:pt x="122054" y="134"/>
                  </a:cubicBezTo>
                  <a:close/>
                </a:path>
              </a:pathLst>
            </a:custGeom>
            <a:noFill/>
            <a:ln w="10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8"/>
            <p:cNvSpPr/>
            <p:nvPr/>
          </p:nvSpPr>
          <p:spPr>
            <a:xfrm>
              <a:off x="2272625" y="3904900"/>
              <a:ext cx="474525" cy="899000"/>
            </a:xfrm>
            <a:custGeom>
              <a:avLst/>
              <a:gdLst/>
              <a:ahLst/>
              <a:cxnLst/>
              <a:rect l="l" t="t" r="r" b="b"/>
              <a:pathLst>
                <a:path w="18981" h="35960" fill="none" extrusionOk="0">
                  <a:moveTo>
                    <a:pt x="18981" y="1"/>
                  </a:moveTo>
                  <a:lnTo>
                    <a:pt x="1" y="35960"/>
                  </a:lnTo>
                </a:path>
              </a:pathLst>
            </a:custGeom>
            <a:noFill/>
            <a:ln w="10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8"/>
            <p:cNvSpPr/>
            <p:nvPr/>
          </p:nvSpPr>
          <p:spPr>
            <a:xfrm>
              <a:off x="2756300" y="3911575"/>
              <a:ext cx="475375" cy="899000"/>
            </a:xfrm>
            <a:custGeom>
              <a:avLst/>
              <a:gdLst/>
              <a:ahLst/>
              <a:cxnLst/>
              <a:rect l="l" t="t" r="r" b="b"/>
              <a:pathLst>
                <a:path w="19015" h="35960" fill="none" extrusionOk="0">
                  <a:moveTo>
                    <a:pt x="1" y="1"/>
                  </a:moveTo>
                  <a:lnTo>
                    <a:pt x="19014" y="35960"/>
                  </a:lnTo>
                </a:path>
              </a:pathLst>
            </a:custGeom>
            <a:noFill/>
            <a:ln w="10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8"/>
            <p:cNvSpPr/>
            <p:nvPr/>
          </p:nvSpPr>
          <p:spPr>
            <a:xfrm>
              <a:off x="4648500" y="3912400"/>
              <a:ext cx="475350" cy="899000"/>
            </a:xfrm>
            <a:custGeom>
              <a:avLst/>
              <a:gdLst/>
              <a:ahLst/>
              <a:cxnLst/>
              <a:rect l="l" t="t" r="r" b="b"/>
              <a:pathLst>
                <a:path w="19014" h="35960" fill="none" extrusionOk="0">
                  <a:moveTo>
                    <a:pt x="19014" y="1"/>
                  </a:moveTo>
                  <a:lnTo>
                    <a:pt x="0" y="35960"/>
                  </a:lnTo>
                </a:path>
              </a:pathLst>
            </a:custGeom>
            <a:noFill/>
            <a:ln w="10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8"/>
            <p:cNvSpPr/>
            <p:nvPr/>
          </p:nvSpPr>
          <p:spPr>
            <a:xfrm>
              <a:off x="5128000" y="3909075"/>
              <a:ext cx="480375" cy="909000"/>
            </a:xfrm>
            <a:custGeom>
              <a:avLst/>
              <a:gdLst/>
              <a:ahLst/>
              <a:cxnLst/>
              <a:rect l="l" t="t" r="r" b="b"/>
              <a:pathLst>
                <a:path w="19215" h="36360" fill="none" extrusionOk="0">
                  <a:moveTo>
                    <a:pt x="0" y="0"/>
                  </a:moveTo>
                  <a:lnTo>
                    <a:pt x="19214" y="36360"/>
                  </a:lnTo>
                </a:path>
              </a:pathLst>
            </a:custGeom>
            <a:noFill/>
            <a:ln w="10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8"/>
            <p:cNvSpPr/>
            <p:nvPr/>
          </p:nvSpPr>
          <p:spPr>
            <a:xfrm>
              <a:off x="2383550" y="4471975"/>
              <a:ext cx="3053850" cy="3350"/>
            </a:xfrm>
            <a:custGeom>
              <a:avLst/>
              <a:gdLst/>
              <a:ahLst/>
              <a:cxnLst/>
              <a:rect l="l" t="t" r="r" b="b"/>
              <a:pathLst>
                <a:path w="122154" h="134" fill="none" extrusionOk="0">
                  <a:moveTo>
                    <a:pt x="122054" y="134"/>
                  </a:moveTo>
                  <a:lnTo>
                    <a:pt x="100" y="134"/>
                  </a:lnTo>
                  <a:cubicBezTo>
                    <a:pt x="33" y="134"/>
                    <a:pt x="0" y="101"/>
                    <a:pt x="0" y="67"/>
                  </a:cubicBezTo>
                  <a:lnTo>
                    <a:pt x="0" y="67"/>
                  </a:lnTo>
                  <a:cubicBezTo>
                    <a:pt x="0" y="34"/>
                    <a:pt x="33" y="1"/>
                    <a:pt x="100" y="1"/>
                  </a:cubicBezTo>
                  <a:lnTo>
                    <a:pt x="122054" y="1"/>
                  </a:lnTo>
                  <a:cubicBezTo>
                    <a:pt x="122121" y="1"/>
                    <a:pt x="122154" y="34"/>
                    <a:pt x="122154" y="67"/>
                  </a:cubicBezTo>
                  <a:lnTo>
                    <a:pt x="122154" y="67"/>
                  </a:lnTo>
                  <a:cubicBezTo>
                    <a:pt x="122154" y="101"/>
                    <a:pt x="122121" y="134"/>
                    <a:pt x="122054" y="134"/>
                  </a:cubicBezTo>
                  <a:close/>
                </a:path>
              </a:pathLst>
            </a:custGeom>
            <a:noFill/>
            <a:ln w="10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8"/>
            <p:cNvSpPr/>
            <p:nvPr/>
          </p:nvSpPr>
          <p:spPr>
            <a:xfrm>
              <a:off x="4748550" y="3755625"/>
              <a:ext cx="262725" cy="134300"/>
            </a:xfrm>
            <a:custGeom>
              <a:avLst/>
              <a:gdLst/>
              <a:ahLst/>
              <a:cxnLst/>
              <a:rect l="l" t="t" r="r" b="b"/>
              <a:pathLst>
                <a:path w="10509" h="5372" extrusionOk="0">
                  <a:moveTo>
                    <a:pt x="5238" y="1"/>
                  </a:moveTo>
                  <a:cubicBezTo>
                    <a:pt x="2403" y="1"/>
                    <a:pt x="68" y="2236"/>
                    <a:pt x="1" y="5104"/>
                  </a:cubicBezTo>
                  <a:lnTo>
                    <a:pt x="1" y="5371"/>
                  </a:lnTo>
                  <a:lnTo>
                    <a:pt x="10508" y="5371"/>
                  </a:lnTo>
                  <a:lnTo>
                    <a:pt x="10508" y="5104"/>
                  </a:lnTo>
                  <a:cubicBezTo>
                    <a:pt x="10408" y="2236"/>
                    <a:pt x="8107" y="1"/>
                    <a:pt x="5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8"/>
            <p:cNvSpPr/>
            <p:nvPr/>
          </p:nvSpPr>
          <p:spPr>
            <a:xfrm>
              <a:off x="4880325" y="3088475"/>
              <a:ext cx="173475" cy="663000"/>
            </a:xfrm>
            <a:custGeom>
              <a:avLst/>
              <a:gdLst/>
              <a:ahLst/>
              <a:cxnLst/>
              <a:rect l="l" t="t" r="r" b="b"/>
              <a:pathLst>
                <a:path w="6939" h="26520" fill="none" extrusionOk="0">
                  <a:moveTo>
                    <a:pt x="0" y="26520"/>
                  </a:moveTo>
                  <a:lnTo>
                    <a:pt x="6939" y="1"/>
                  </a:lnTo>
                </a:path>
              </a:pathLst>
            </a:custGeom>
            <a:noFill/>
            <a:ln w="108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8"/>
            <p:cNvSpPr/>
            <p:nvPr/>
          </p:nvSpPr>
          <p:spPr>
            <a:xfrm>
              <a:off x="4926200" y="3105175"/>
              <a:ext cx="173475" cy="663000"/>
            </a:xfrm>
            <a:custGeom>
              <a:avLst/>
              <a:gdLst/>
              <a:ahLst/>
              <a:cxnLst/>
              <a:rect l="l" t="t" r="r" b="b"/>
              <a:pathLst>
                <a:path w="6939" h="26520" fill="none" extrusionOk="0">
                  <a:moveTo>
                    <a:pt x="0" y="26519"/>
                  </a:moveTo>
                  <a:lnTo>
                    <a:pt x="6938" y="0"/>
                  </a:lnTo>
                </a:path>
              </a:pathLst>
            </a:custGeom>
            <a:noFill/>
            <a:ln w="108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8"/>
            <p:cNvSpPr/>
            <p:nvPr/>
          </p:nvSpPr>
          <p:spPr>
            <a:xfrm>
              <a:off x="5036275" y="3062625"/>
              <a:ext cx="76750" cy="65625"/>
            </a:xfrm>
            <a:custGeom>
              <a:avLst/>
              <a:gdLst/>
              <a:ahLst/>
              <a:cxnLst/>
              <a:rect l="l" t="t" r="r" b="b"/>
              <a:pathLst>
                <a:path w="3070" h="2625" extrusionOk="0">
                  <a:moveTo>
                    <a:pt x="1768" y="1"/>
                  </a:moveTo>
                  <a:cubicBezTo>
                    <a:pt x="601" y="1"/>
                    <a:pt x="0" y="1402"/>
                    <a:pt x="834" y="2236"/>
                  </a:cubicBezTo>
                  <a:cubicBezTo>
                    <a:pt x="1103" y="2504"/>
                    <a:pt x="1430" y="2624"/>
                    <a:pt x="1751" y="2624"/>
                  </a:cubicBezTo>
                  <a:cubicBezTo>
                    <a:pt x="2425" y="2624"/>
                    <a:pt x="3069" y="2093"/>
                    <a:pt x="3069" y="1302"/>
                  </a:cubicBezTo>
                  <a:cubicBezTo>
                    <a:pt x="3069" y="568"/>
                    <a:pt x="2502" y="1"/>
                    <a:pt x="17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8"/>
            <p:cNvSpPr/>
            <p:nvPr/>
          </p:nvSpPr>
          <p:spPr>
            <a:xfrm>
              <a:off x="4108950" y="2672350"/>
              <a:ext cx="971550" cy="422825"/>
            </a:xfrm>
            <a:custGeom>
              <a:avLst/>
              <a:gdLst/>
              <a:ahLst/>
              <a:cxnLst/>
              <a:rect l="l" t="t" r="r" b="b"/>
              <a:pathLst>
                <a:path w="38862" h="16913" fill="none" extrusionOk="0">
                  <a:moveTo>
                    <a:pt x="38861" y="16913"/>
                  </a:moveTo>
                  <a:lnTo>
                    <a:pt x="14310" y="1"/>
                  </a:lnTo>
                  <a:lnTo>
                    <a:pt x="0" y="8140"/>
                  </a:lnTo>
                </a:path>
              </a:pathLst>
            </a:custGeom>
            <a:noFill/>
            <a:ln w="10850"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8"/>
            <p:cNvSpPr/>
            <p:nvPr/>
          </p:nvSpPr>
          <p:spPr>
            <a:xfrm>
              <a:off x="4440000" y="2698200"/>
              <a:ext cx="607975" cy="420325"/>
            </a:xfrm>
            <a:custGeom>
              <a:avLst/>
              <a:gdLst/>
              <a:ahLst/>
              <a:cxnLst/>
              <a:rect l="l" t="t" r="r" b="b"/>
              <a:pathLst>
                <a:path w="24319" h="16813" fill="none" extrusionOk="0">
                  <a:moveTo>
                    <a:pt x="24318" y="16813"/>
                  </a:moveTo>
                  <a:lnTo>
                    <a:pt x="1" y="1"/>
                  </a:lnTo>
                </a:path>
              </a:pathLst>
            </a:custGeom>
            <a:noFill/>
            <a:ln w="10850"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8"/>
            <p:cNvSpPr/>
            <p:nvPr/>
          </p:nvSpPr>
          <p:spPr>
            <a:xfrm>
              <a:off x="4417500" y="2659000"/>
              <a:ext cx="69225" cy="58750"/>
            </a:xfrm>
            <a:custGeom>
              <a:avLst/>
              <a:gdLst/>
              <a:ahLst/>
              <a:cxnLst/>
              <a:rect l="l" t="t" r="r" b="b"/>
              <a:pathLst>
                <a:path w="2769" h="2350" extrusionOk="0">
                  <a:moveTo>
                    <a:pt x="1568" y="1"/>
                  </a:moveTo>
                  <a:cubicBezTo>
                    <a:pt x="534" y="1"/>
                    <a:pt x="0" y="1269"/>
                    <a:pt x="734" y="2002"/>
                  </a:cubicBezTo>
                  <a:cubicBezTo>
                    <a:pt x="973" y="2242"/>
                    <a:pt x="1273" y="2350"/>
                    <a:pt x="1568" y="2350"/>
                  </a:cubicBezTo>
                  <a:cubicBezTo>
                    <a:pt x="2178" y="2350"/>
                    <a:pt x="2769" y="1888"/>
                    <a:pt x="2769" y="1168"/>
                  </a:cubicBezTo>
                  <a:cubicBezTo>
                    <a:pt x="2769" y="535"/>
                    <a:pt x="2235" y="1"/>
                    <a:pt x="15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8"/>
            <p:cNvSpPr/>
            <p:nvPr/>
          </p:nvSpPr>
          <p:spPr>
            <a:xfrm>
              <a:off x="3944650" y="2789950"/>
              <a:ext cx="507900" cy="170975"/>
            </a:xfrm>
            <a:custGeom>
              <a:avLst/>
              <a:gdLst/>
              <a:ahLst/>
              <a:cxnLst/>
              <a:rect l="l" t="t" r="r" b="b"/>
              <a:pathLst>
                <a:path w="20316" h="6839" extrusionOk="0">
                  <a:moveTo>
                    <a:pt x="12443" y="0"/>
                  </a:moveTo>
                  <a:lnTo>
                    <a:pt x="1" y="6838"/>
                  </a:lnTo>
                  <a:lnTo>
                    <a:pt x="20315" y="6838"/>
                  </a:lnTo>
                  <a:lnTo>
                    <a:pt x="124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8"/>
            <p:cNvSpPr/>
            <p:nvPr/>
          </p:nvSpPr>
          <p:spPr>
            <a:xfrm>
              <a:off x="4358275" y="2947550"/>
              <a:ext cx="20050" cy="184325"/>
            </a:xfrm>
            <a:custGeom>
              <a:avLst/>
              <a:gdLst/>
              <a:ahLst/>
              <a:cxnLst/>
              <a:rect l="l" t="t" r="r" b="b"/>
              <a:pathLst>
                <a:path w="802" h="7373" fill="none" extrusionOk="0">
                  <a:moveTo>
                    <a:pt x="401" y="7373"/>
                  </a:moveTo>
                  <a:lnTo>
                    <a:pt x="401" y="7373"/>
                  </a:lnTo>
                  <a:cubicBezTo>
                    <a:pt x="168" y="7339"/>
                    <a:pt x="1" y="7172"/>
                    <a:pt x="1" y="6972"/>
                  </a:cubicBezTo>
                  <a:lnTo>
                    <a:pt x="1" y="401"/>
                  </a:lnTo>
                  <a:cubicBezTo>
                    <a:pt x="1" y="167"/>
                    <a:pt x="168" y="1"/>
                    <a:pt x="401" y="1"/>
                  </a:cubicBezTo>
                  <a:lnTo>
                    <a:pt x="401" y="1"/>
                  </a:lnTo>
                  <a:cubicBezTo>
                    <a:pt x="601" y="1"/>
                    <a:pt x="768" y="167"/>
                    <a:pt x="801" y="401"/>
                  </a:cubicBezTo>
                  <a:lnTo>
                    <a:pt x="801" y="6972"/>
                  </a:lnTo>
                  <a:cubicBezTo>
                    <a:pt x="768" y="7172"/>
                    <a:pt x="601" y="7339"/>
                    <a:pt x="401" y="7373"/>
                  </a:cubicBezTo>
                  <a:close/>
                </a:path>
              </a:pathLst>
            </a:custGeom>
            <a:noFill/>
            <a:ln w="10850"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8"/>
            <p:cNvSpPr/>
            <p:nvPr/>
          </p:nvSpPr>
          <p:spPr>
            <a:xfrm>
              <a:off x="3728675" y="227275"/>
              <a:ext cx="15025" cy="2190750"/>
            </a:xfrm>
            <a:custGeom>
              <a:avLst/>
              <a:gdLst/>
              <a:ahLst/>
              <a:cxnLst/>
              <a:rect l="l" t="t" r="r" b="b"/>
              <a:pathLst>
                <a:path w="601" h="87630" extrusionOk="0">
                  <a:moveTo>
                    <a:pt x="267" y="0"/>
                  </a:moveTo>
                  <a:lnTo>
                    <a:pt x="0" y="87630"/>
                  </a:lnTo>
                  <a:lnTo>
                    <a:pt x="334" y="87630"/>
                  </a:lnTo>
                  <a:lnTo>
                    <a:pt x="6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8"/>
            <p:cNvSpPr/>
            <p:nvPr/>
          </p:nvSpPr>
          <p:spPr>
            <a:xfrm>
              <a:off x="3674450" y="1651625"/>
              <a:ext cx="285250" cy="768075"/>
            </a:xfrm>
            <a:custGeom>
              <a:avLst/>
              <a:gdLst/>
              <a:ahLst/>
              <a:cxnLst/>
              <a:rect l="l" t="t" r="r" b="b"/>
              <a:pathLst>
                <a:path w="11410" h="30723" extrusionOk="0">
                  <a:moveTo>
                    <a:pt x="535" y="0"/>
                  </a:moveTo>
                  <a:lnTo>
                    <a:pt x="535" y="334"/>
                  </a:lnTo>
                  <a:lnTo>
                    <a:pt x="7340" y="334"/>
                  </a:lnTo>
                  <a:lnTo>
                    <a:pt x="11076" y="25686"/>
                  </a:lnTo>
                  <a:lnTo>
                    <a:pt x="8474" y="30389"/>
                  </a:lnTo>
                  <a:lnTo>
                    <a:pt x="1" y="30389"/>
                  </a:lnTo>
                  <a:lnTo>
                    <a:pt x="1" y="30722"/>
                  </a:lnTo>
                  <a:lnTo>
                    <a:pt x="8674" y="30722"/>
                  </a:lnTo>
                  <a:lnTo>
                    <a:pt x="11409" y="25752"/>
                  </a:lnTo>
                  <a:lnTo>
                    <a:pt x="7673" y="134"/>
                  </a:lnTo>
                  <a:lnTo>
                    <a:pt x="76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8"/>
            <p:cNvSpPr/>
            <p:nvPr/>
          </p:nvSpPr>
          <p:spPr>
            <a:xfrm>
              <a:off x="3656125" y="1650800"/>
              <a:ext cx="271875" cy="768075"/>
            </a:xfrm>
            <a:custGeom>
              <a:avLst/>
              <a:gdLst/>
              <a:ahLst/>
              <a:cxnLst/>
              <a:rect l="l" t="t" r="r" b="b"/>
              <a:pathLst>
                <a:path w="10875" h="30723" extrusionOk="0">
                  <a:moveTo>
                    <a:pt x="534" y="0"/>
                  </a:moveTo>
                  <a:lnTo>
                    <a:pt x="534" y="334"/>
                  </a:lnTo>
                  <a:lnTo>
                    <a:pt x="7005" y="334"/>
                  </a:lnTo>
                  <a:lnTo>
                    <a:pt x="10541" y="25685"/>
                  </a:lnTo>
                  <a:lnTo>
                    <a:pt x="8039" y="30389"/>
                  </a:lnTo>
                  <a:lnTo>
                    <a:pt x="0" y="30389"/>
                  </a:lnTo>
                  <a:lnTo>
                    <a:pt x="0" y="30722"/>
                  </a:lnTo>
                  <a:lnTo>
                    <a:pt x="8239" y="30722"/>
                  </a:lnTo>
                  <a:lnTo>
                    <a:pt x="10875" y="25752"/>
                  </a:lnTo>
                  <a:lnTo>
                    <a:pt x="7305" y="167"/>
                  </a:lnTo>
                  <a:lnTo>
                    <a:pt x="72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8"/>
            <p:cNvSpPr/>
            <p:nvPr/>
          </p:nvSpPr>
          <p:spPr>
            <a:xfrm>
              <a:off x="3656125" y="1654950"/>
              <a:ext cx="211825" cy="768075"/>
            </a:xfrm>
            <a:custGeom>
              <a:avLst/>
              <a:gdLst/>
              <a:ahLst/>
              <a:cxnLst/>
              <a:rect l="l" t="t" r="r" b="b"/>
              <a:pathLst>
                <a:path w="8473" h="30723" extrusionOk="0">
                  <a:moveTo>
                    <a:pt x="400" y="1"/>
                  </a:moveTo>
                  <a:lnTo>
                    <a:pt x="400" y="334"/>
                  </a:lnTo>
                  <a:lnTo>
                    <a:pt x="5371" y="334"/>
                  </a:lnTo>
                  <a:lnTo>
                    <a:pt x="8139" y="25686"/>
                  </a:lnTo>
                  <a:lnTo>
                    <a:pt x="6205" y="30389"/>
                  </a:lnTo>
                  <a:lnTo>
                    <a:pt x="0" y="30389"/>
                  </a:lnTo>
                  <a:lnTo>
                    <a:pt x="0" y="30723"/>
                  </a:lnTo>
                  <a:lnTo>
                    <a:pt x="6438" y="30723"/>
                  </a:lnTo>
                  <a:lnTo>
                    <a:pt x="8473" y="25719"/>
                  </a:lnTo>
                  <a:lnTo>
                    <a:pt x="56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8"/>
            <p:cNvSpPr/>
            <p:nvPr/>
          </p:nvSpPr>
          <p:spPr>
            <a:xfrm>
              <a:off x="3514350" y="1651625"/>
              <a:ext cx="285225" cy="768075"/>
            </a:xfrm>
            <a:custGeom>
              <a:avLst/>
              <a:gdLst/>
              <a:ahLst/>
              <a:cxnLst/>
              <a:rect l="l" t="t" r="r" b="b"/>
              <a:pathLst>
                <a:path w="11409" h="30723" extrusionOk="0">
                  <a:moveTo>
                    <a:pt x="3770" y="0"/>
                  </a:moveTo>
                  <a:lnTo>
                    <a:pt x="0" y="25752"/>
                  </a:lnTo>
                  <a:lnTo>
                    <a:pt x="2769" y="30722"/>
                  </a:lnTo>
                  <a:lnTo>
                    <a:pt x="11409" y="30722"/>
                  </a:lnTo>
                  <a:lnTo>
                    <a:pt x="11409" y="30389"/>
                  </a:lnTo>
                  <a:lnTo>
                    <a:pt x="2936" y="30389"/>
                  </a:lnTo>
                  <a:lnTo>
                    <a:pt x="367" y="25686"/>
                  </a:lnTo>
                  <a:lnTo>
                    <a:pt x="4070" y="334"/>
                  </a:lnTo>
                  <a:lnTo>
                    <a:pt x="10875" y="334"/>
                  </a:lnTo>
                  <a:lnTo>
                    <a:pt x="108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8"/>
            <p:cNvSpPr/>
            <p:nvPr/>
          </p:nvSpPr>
          <p:spPr>
            <a:xfrm>
              <a:off x="3546025" y="1643275"/>
              <a:ext cx="285250" cy="767250"/>
            </a:xfrm>
            <a:custGeom>
              <a:avLst/>
              <a:gdLst/>
              <a:ahLst/>
              <a:cxnLst/>
              <a:rect l="l" t="t" r="r" b="b"/>
              <a:pathLst>
                <a:path w="11410" h="30690" extrusionOk="0">
                  <a:moveTo>
                    <a:pt x="3770" y="1"/>
                  </a:moveTo>
                  <a:lnTo>
                    <a:pt x="1" y="25719"/>
                  </a:lnTo>
                  <a:lnTo>
                    <a:pt x="2770" y="30690"/>
                  </a:lnTo>
                  <a:lnTo>
                    <a:pt x="11409" y="30690"/>
                  </a:lnTo>
                  <a:lnTo>
                    <a:pt x="11409" y="30389"/>
                  </a:lnTo>
                  <a:lnTo>
                    <a:pt x="2970" y="30389"/>
                  </a:lnTo>
                  <a:lnTo>
                    <a:pt x="368" y="25653"/>
                  </a:lnTo>
                  <a:lnTo>
                    <a:pt x="4071" y="301"/>
                  </a:lnTo>
                  <a:lnTo>
                    <a:pt x="10875" y="301"/>
                  </a:lnTo>
                  <a:lnTo>
                    <a:pt x="108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8"/>
            <p:cNvSpPr/>
            <p:nvPr/>
          </p:nvSpPr>
          <p:spPr>
            <a:xfrm>
              <a:off x="3605250" y="1649125"/>
              <a:ext cx="222675" cy="768075"/>
            </a:xfrm>
            <a:custGeom>
              <a:avLst/>
              <a:gdLst/>
              <a:ahLst/>
              <a:cxnLst/>
              <a:rect l="l" t="t" r="r" b="b"/>
              <a:pathLst>
                <a:path w="8907" h="30723" extrusionOk="0">
                  <a:moveTo>
                    <a:pt x="2936" y="0"/>
                  </a:moveTo>
                  <a:lnTo>
                    <a:pt x="0" y="25685"/>
                  </a:lnTo>
                  <a:lnTo>
                    <a:pt x="0" y="25719"/>
                  </a:lnTo>
                  <a:lnTo>
                    <a:pt x="2135" y="30722"/>
                  </a:lnTo>
                  <a:lnTo>
                    <a:pt x="8907" y="30722"/>
                  </a:lnTo>
                  <a:lnTo>
                    <a:pt x="8907" y="30389"/>
                  </a:lnTo>
                  <a:lnTo>
                    <a:pt x="2369" y="30389"/>
                  </a:lnTo>
                  <a:lnTo>
                    <a:pt x="334" y="25685"/>
                  </a:lnTo>
                  <a:lnTo>
                    <a:pt x="3236" y="334"/>
                  </a:lnTo>
                  <a:lnTo>
                    <a:pt x="8473" y="334"/>
                  </a:lnTo>
                  <a:lnTo>
                    <a:pt x="84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8"/>
            <p:cNvSpPr/>
            <p:nvPr/>
          </p:nvSpPr>
          <p:spPr>
            <a:xfrm>
              <a:off x="3653625" y="1647450"/>
              <a:ext cx="222675" cy="767250"/>
            </a:xfrm>
            <a:custGeom>
              <a:avLst/>
              <a:gdLst/>
              <a:ahLst/>
              <a:cxnLst/>
              <a:rect l="l" t="t" r="r" b="b"/>
              <a:pathLst>
                <a:path w="8907" h="30690" extrusionOk="0">
                  <a:moveTo>
                    <a:pt x="2935" y="1"/>
                  </a:moveTo>
                  <a:lnTo>
                    <a:pt x="0" y="25652"/>
                  </a:lnTo>
                  <a:lnTo>
                    <a:pt x="0" y="25719"/>
                  </a:lnTo>
                  <a:lnTo>
                    <a:pt x="2135" y="30689"/>
                  </a:lnTo>
                  <a:lnTo>
                    <a:pt x="8906" y="30689"/>
                  </a:lnTo>
                  <a:lnTo>
                    <a:pt x="8906" y="30356"/>
                  </a:lnTo>
                  <a:lnTo>
                    <a:pt x="2368" y="30356"/>
                  </a:lnTo>
                  <a:lnTo>
                    <a:pt x="334" y="25652"/>
                  </a:lnTo>
                  <a:lnTo>
                    <a:pt x="3236" y="301"/>
                  </a:lnTo>
                  <a:lnTo>
                    <a:pt x="8506" y="301"/>
                  </a:lnTo>
                  <a:lnTo>
                    <a:pt x="85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8"/>
            <p:cNvSpPr/>
            <p:nvPr/>
          </p:nvSpPr>
          <p:spPr>
            <a:xfrm>
              <a:off x="3597750" y="1653300"/>
              <a:ext cx="222675" cy="767225"/>
            </a:xfrm>
            <a:custGeom>
              <a:avLst/>
              <a:gdLst/>
              <a:ahLst/>
              <a:cxnLst/>
              <a:rect l="l" t="t" r="r" b="b"/>
              <a:pathLst>
                <a:path w="8907" h="30689" extrusionOk="0">
                  <a:moveTo>
                    <a:pt x="434" y="0"/>
                  </a:moveTo>
                  <a:lnTo>
                    <a:pt x="434" y="334"/>
                  </a:lnTo>
                  <a:lnTo>
                    <a:pt x="5671" y="334"/>
                  </a:lnTo>
                  <a:lnTo>
                    <a:pt x="8573" y="25685"/>
                  </a:lnTo>
                  <a:lnTo>
                    <a:pt x="6538" y="30389"/>
                  </a:lnTo>
                  <a:lnTo>
                    <a:pt x="0" y="30389"/>
                  </a:lnTo>
                  <a:lnTo>
                    <a:pt x="0" y="30689"/>
                  </a:lnTo>
                  <a:lnTo>
                    <a:pt x="6772" y="30689"/>
                  </a:lnTo>
                  <a:lnTo>
                    <a:pt x="8906" y="25719"/>
                  </a:lnTo>
                  <a:lnTo>
                    <a:pt x="59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8"/>
            <p:cNvSpPr/>
            <p:nvPr/>
          </p:nvSpPr>
          <p:spPr>
            <a:xfrm>
              <a:off x="3518525" y="2290425"/>
              <a:ext cx="437000" cy="8350"/>
            </a:xfrm>
            <a:custGeom>
              <a:avLst/>
              <a:gdLst/>
              <a:ahLst/>
              <a:cxnLst/>
              <a:rect l="l" t="t" r="r" b="b"/>
              <a:pathLst>
                <a:path w="17480" h="334" extrusionOk="0">
                  <a:moveTo>
                    <a:pt x="0" y="0"/>
                  </a:moveTo>
                  <a:lnTo>
                    <a:pt x="0" y="334"/>
                  </a:lnTo>
                  <a:lnTo>
                    <a:pt x="17479" y="334"/>
                  </a:lnTo>
                  <a:lnTo>
                    <a:pt x="174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8"/>
            <p:cNvSpPr/>
            <p:nvPr/>
          </p:nvSpPr>
          <p:spPr>
            <a:xfrm>
              <a:off x="4234025" y="227275"/>
              <a:ext cx="25" cy="1300125"/>
            </a:xfrm>
            <a:custGeom>
              <a:avLst/>
              <a:gdLst/>
              <a:ahLst/>
              <a:cxnLst/>
              <a:rect l="l" t="t" r="r" b="b"/>
              <a:pathLst>
                <a:path w="1" h="52005" fill="none" extrusionOk="0">
                  <a:moveTo>
                    <a:pt x="1" y="0"/>
                  </a:moveTo>
                  <a:lnTo>
                    <a:pt x="1" y="52004"/>
                  </a:lnTo>
                </a:path>
              </a:pathLst>
            </a:custGeom>
            <a:noFill/>
            <a:ln w="750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8"/>
            <p:cNvSpPr/>
            <p:nvPr/>
          </p:nvSpPr>
          <p:spPr>
            <a:xfrm>
              <a:off x="3239975" y="241450"/>
              <a:ext cx="25" cy="1250925"/>
            </a:xfrm>
            <a:custGeom>
              <a:avLst/>
              <a:gdLst/>
              <a:ahLst/>
              <a:cxnLst/>
              <a:rect l="l" t="t" r="r" b="b"/>
              <a:pathLst>
                <a:path w="1" h="50037" fill="none" extrusionOk="0">
                  <a:moveTo>
                    <a:pt x="1" y="0"/>
                  </a:moveTo>
                  <a:lnTo>
                    <a:pt x="1" y="50036"/>
                  </a:lnTo>
                </a:path>
              </a:pathLst>
            </a:custGeom>
            <a:noFill/>
            <a:ln w="10850"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8"/>
            <p:cNvSpPr/>
            <p:nvPr/>
          </p:nvSpPr>
          <p:spPr>
            <a:xfrm>
              <a:off x="4073925" y="1200475"/>
              <a:ext cx="320250" cy="528725"/>
            </a:xfrm>
            <a:custGeom>
              <a:avLst/>
              <a:gdLst/>
              <a:ahLst/>
              <a:cxnLst/>
              <a:rect l="l" t="t" r="r" b="b"/>
              <a:pathLst>
                <a:path w="12810" h="21149" extrusionOk="0">
                  <a:moveTo>
                    <a:pt x="3903" y="0"/>
                  </a:moveTo>
                  <a:lnTo>
                    <a:pt x="6405" y="5941"/>
                  </a:lnTo>
                  <a:lnTo>
                    <a:pt x="8906" y="0"/>
                  </a:lnTo>
                  <a:close/>
                  <a:moveTo>
                    <a:pt x="6405" y="5941"/>
                  </a:moveTo>
                  <a:lnTo>
                    <a:pt x="0" y="21149"/>
                  </a:lnTo>
                  <a:lnTo>
                    <a:pt x="12809" y="21149"/>
                  </a:lnTo>
                  <a:lnTo>
                    <a:pt x="6405" y="594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8"/>
            <p:cNvSpPr/>
            <p:nvPr/>
          </p:nvSpPr>
          <p:spPr>
            <a:xfrm>
              <a:off x="3194950" y="1381425"/>
              <a:ext cx="97600" cy="229350"/>
            </a:xfrm>
            <a:custGeom>
              <a:avLst/>
              <a:gdLst/>
              <a:ahLst/>
              <a:cxnLst/>
              <a:rect l="l" t="t" r="r" b="b"/>
              <a:pathLst>
                <a:path w="3904" h="9174" extrusionOk="0">
                  <a:moveTo>
                    <a:pt x="1969" y="1"/>
                  </a:moveTo>
                  <a:cubicBezTo>
                    <a:pt x="868" y="1"/>
                    <a:pt x="1" y="868"/>
                    <a:pt x="1" y="1935"/>
                  </a:cubicBezTo>
                  <a:lnTo>
                    <a:pt x="1" y="7206"/>
                  </a:lnTo>
                  <a:cubicBezTo>
                    <a:pt x="1" y="8307"/>
                    <a:pt x="868" y="9174"/>
                    <a:pt x="1969" y="9174"/>
                  </a:cubicBezTo>
                  <a:cubicBezTo>
                    <a:pt x="3036" y="9174"/>
                    <a:pt x="3903" y="8307"/>
                    <a:pt x="3903" y="7239"/>
                  </a:cubicBezTo>
                  <a:lnTo>
                    <a:pt x="3903" y="1935"/>
                  </a:lnTo>
                  <a:cubicBezTo>
                    <a:pt x="3903" y="868"/>
                    <a:pt x="3036"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8"/>
            <p:cNvSpPr/>
            <p:nvPr/>
          </p:nvSpPr>
          <p:spPr>
            <a:xfrm>
              <a:off x="3106550" y="1591575"/>
              <a:ext cx="253550" cy="253550"/>
            </a:xfrm>
            <a:custGeom>
              <a:avLst/>
              <a:gdLst/>
              <a:ahLst/>
              <a:cxnLst/>
              <a:rect l="l" t="t" r="r" b="b"/>
              <a:pathLst>
                <a:path w="10142" h="10142" extrusionOk="0">
                  <a:moveTo>
                    <a:pt x="5071" y="1"/>
                  </a:moveTo>
                  <a:cubicBezTo>
                    <a:pt x="2269" y="1"/>
                    <a:pt x="1" y="2269"/>
                    <a:pt x="1" y="5071"/>
                  </a:cubicBezTo>
                  <a:cubicBezTo>
                    <a:pt x="1" y="7873"/>
                    <a:pt x="2269" y="10141"/>
                    <a:pt x="5071" y="10141"/>
                  </a:cubicBezTo>
                  <a:cubicBezTo>
                    <a:pt x="7873" y="10141"/>
                    <a:pt x="10141" y="7873"/>
                    <a:pt x="10141" y="5071"/>
                  </a:cubicBezTo>
                  <a:cubicBezTo>
                    <a:pt x="10141" y="2269"/>
                    <a:pt x="7873" y="1"/>
                    <a:pt x="50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8"/>
            <p:cNvSpPr/>
            <p:nvPr/>
          </p:nvSpPr>
          <p:spPr>
            <a:xfrm>
              <a:off x="4207350" y="3485425"/>
              <a:ext cx="51725" cy="288575"/>
            </a:xfrm>
            <a:custGeom>
              <a:avLst/>
              <a:gdLst/>
              <a:ahLst/>
              <a:cxnLst/>
              <a:rect l="l" t="t" r="r" b="b"/>
              <a:pathLst>
                <a:path w="2069" h="11543" extrusionOk="0">
                  <a:moveTo>
                    <a:pt x="1034" y="1"/>
                  </a:moveTo>
                  <a:cubicBezTo>
                    <a:pt x="467" y="1"/>
                    <a:pt x="0" y="468"/>
                    <a:pt x="0" y="1035"/>
                  </a:cubicBezTo>
                  <a:lnTo>
                    <a:pt x="0" y="10509"/>
                  </a:lnTo>
                  <a:cubicBezTo>
                    <a:pt x="0" y="11076"/>
                    <a:pt x="467" y="11543"/>
                    <a:pt x="1034" y="11543"/>
                  </a:cubicBezTo>
                  <a:cubicBezTo>
                    <a:pt x="1601" y="11543"/>
                    <a:pt x="2068" y="11109"/>
                    <a:pt x="2068" y="10542"/>
                  </a:cubicBezTo>
                  <a:lnTo>
                    <a:pt x="2068" y="1035"/>
                  </a:lnTo>
                  <a:cubicBezTo>
                    <a:pt x="2068" y="468"/>
                    <a:pt x="1601" y="1"/>
                    <a:pt x="1034" y="1"/>
                  </a:cubicBezTo>
                  <a:close/>
                </a:path>
              </a:pathLst>
            </a:custGeom>
            <a:solidFill>
              <a:srgbClr val="747E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8"/>
            <p:cNvSpPr/>
            <p:nvPr/>
          </p:nvSpPr>
          <p:spPr>
            <a:xfrm>
              <a:off x="4257375" y="3412875"/>
              <a:ext cx="51725" cy="289400"/>
            </a:xfrm>
            <a:custGeom>
              <a:avLst/>
              <a:gdLst/>
              <a:ahLst/>
              <a:cxnLst/>
              <a:rect l="l" t="t" r="r" b="b"/>
              <a:pathLst>
                <a:path w="2069" h="11576" extrusionOk="0">
                  <a:moveTo>
                    <a:pt x="1035" y="1"/>
                  </a:moveTo>
                  <a:cubicBezTo>
                    <a:pt x="468" y="1"/>
                    <a:pt x="1" y="468"/>
                    <a:pt x="1" y="1068"/>
                  </a:cubicBezTo>
                  <a:lnTo>
                    <a:pt x="1" y="10542"/>
                  </a:lnTo>
                  <a:cubicBezTo>
                    <a:pt x="1" y="11109"/>
                    <a:pt x="468" y="11576"/>
                    <a:pt x="1035" y="11576"/>
                  </a:cubicBezTo>
                  <a:cubicBezTo>
                    <a:pt x="1602" y="11576"/>
                    <a:pt x="2069" y="11109"/>
                    <a:pt x="2069" y="10542"/>
                  </a:cubicBezTo>
                  <a:lnTo>
                    <a:pt x="2069" y="1068"/>
                  </a:lnTo>
                  <a:cubicBezTo>
                    <a:pt x="2069" y="468"/>
                    <a:pt x="1602" y="1"/>
                    <a:pt x="1035" y="1"/>
                  </a:cubicBezTo>
                  <a:close/>
                </a:path>
              </a:pathLst>
            </a:custGeom>
            <a:solidFill>
              <a:srgbClr val="9AA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8"/>
            <p:cNvSpPr/>
            <p:nvPr/>
          </p:nvSpPr>
          <p:spPr>
            <a:xfrm>
              <a:off x="4240700" y="3547975"/>
              <a:ext cx="35050" cy="165975"/>
            </a:xfrm>
            <a:custGeom>
              <a:avLst/>
              <a:gdLst/>
              <a:ahLst/>
              <a:cxnLst/>
              <a:rect l="l" t="t" r="r" b="b"/>
              <a:pathLst>
                <a:path w="1402" h="6639" extrusionOk="0">
                  <a:moveTo>
                    <a:pt x="701" y="1"/>
                  </a:moveTo>
                  <a:cubicBezTo>
                    <a:pt x="301" y="1"/>
                    <a:pt x="0" y="301"/>
                    <a:pt x="0" y="701"/>
                  </a:cubicBezTo>
                  <a:lnTo>
                    <a:pt x="0" y="5938"/>
                  </a:lnTo>
                  <a:cubicBezTo>
                    <a:pt x="0" y="6305"/>
                    <a:pt x="301" y="6639"/>
                    <a:pt x="701" y="6639"/>
                  </a:cubicBezTo>
                  <a:cubicBezTo>
                    <a:pt x="1068" y="6639"/>
                    <a:pt x="1401" y="6305"/>
                    <a:pt x="1401" y="5938"/>
                  </a:cubicBezTo>
                  <a:lnTo>
                    <a:pt x="1401" y="701"/>
                  </a:lnTo>
                  <a:cubicBezTo>
                    <a:pt x="1401" y="301"/>
                    <a:pt x="1068" y="1"/>
                    <a:pt x="7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8"/>
            <p:cNvSpPr/>
            <p:nvPr/>
          </p:nvSpPr>
          <p:spPr>
            <a:xfrm>
              <a:off x="4187325" y="3682250"/>
              <a:ext cx="128450" cy="210175"/>
            </a:xfrm>
            <a:custGeom>
              <a:avLst/>
              <a:gdLst/>
              <a:ahLst/>
              <a:cxnLst/>
              <a:rect l="l" t="t" r="r" b="b"/>
              <a:pathLst>
                <a:path w="5138" h="8407" extrusionOk="0">
                  <a:moveTo>
                    <a:pt x="1" y="0"/>
                  </a:moveTo>
                  <a:lnTo>
                    <a:pt x="1" y="8406"/>
                  </a:lnTo>
                  <a:lnTo>
                    <a:pt x="5138" y="8406"/>
                  </a:lnTo>
                  <a:lnTo>
                    <a:pt x="5138" y="0"/>
                  </a:lnTo>
                  <a:close/>
                </a:path>
              </a:pathLst>
            </a:custGeom>
            <a:solidFill>
              <a:srgbClr val="FCF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8"/>
            <p:cNvSpPr/>
            <p:nvPr/>
          </p:nvSpPr>
          <p:spPr>
            <a:xfrm>
              <a:off x="4188150" y="3709775"/>
              <a:ext cx="126800" cy="25"/>
            </a:xfrm>
            <a:custGeom>
              <a:avLst/>
              <a:gdLst/>
              <a:ahLst/>
              <a:cxnLst/>
              <a:rect l="l" t="t" r="r" b="b"/>
              <a:pathLst>
                <a:path w="5072" h="1" fill="none" extrusionOk="0">
                  <a:moveTo>
                    <a:pt x="1" y="0"/>
                  </a:moveTo>
                  <a:lnTo>
                    <a:pt x="5071" y="0"/>
                  </a:lnTo>
                </a:path>
              </a:pathLst>
            </a:custGeom>
            <a:noFill/>
            <a:ln w="10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8"/>
            <p:cNvSpPr/>
            <p:nvPr/>
          </p:nvSpPr>
          <p:spPr>
            <a:xfrm>
              <a:off x="1550450" y="3870150"/>
              <a:ext cx="697175" cy="413375"/>
            </a:xfrm>
            <a:custGeom>
              <a:avLst/>
              <a:gdLst/>
              <a:ahLst/>
              <a:cxnLst/>
              <a:rect l="l" t="t" r="r" b="b"/>
              <a:pathLst>
                <a:path w="27887" h="16535" extrusionOk="0">
                  <a:moveTo>
                    <a:pt x="12651" y="0"/>
                  </a:moveTo>
                  <a:cubicBezTo>
                    <a:pt x="10114" y="0"/>
                    <a:pt x="7505" y="594"/>
                    <a:pt x="5304" y="1791"/>
                  </a:cubicBezTo>
                  <a:cubicBezTo>
                    <a:pt x="1835" y="3659"/>
                    <a:pt x="0" y="6661"/>
                    <a:pt x="67" y="10197"/>
                  </a:cubicBezTo>
                  <a:cubicBezTo>
                    <a:pt x="100" y="10297"/>
                    <a:pt x="167" y="10330"/>
                    <a:pt x="234" y="10364"/>
                  </a:cubicBezTo>
                  <a:cubicBezTo>
                    <a:pt x="301" y="10364"/>
                    <a:pt x="367" y="10264"/>
                    <a:pt x="367" y="10197"/>
                  </a:cubicBezTo>
                  <a:cubicBezTo>
                    <a:pt x="301" y="6761"/>
                    <a:pt x="2102" y="3859"/>
                    <a:pt x="5471" y="2024"/>
                  </a:cubicBezTo>
                  <a:cubicBezTo>
                    <a:pt x="7629" y="856"/>
                    <a:pt x="10190" y="272"/>
                    <a:pt x="12677" y="272"/>
                  </a:cubicBezTo>
                  <a:cubicBezTo>
                    <a:pt x="15303" y="272"/>
                    <a:pt x="17846" y="923"/>
                    <a:pt x="19748" y="2225"/>
                  </a:cubicBezTo>
                  <a:cubicBezTo>
                    <a:pt x="22750" y="4193"/>
                    <a:pt x="24985" y="7161"/>
                    <a:pt x="26119" y="10564"/>
                  </a:cubicBezTo>
                  <a:cubicBezTo>
                    <a:pt x="26719" y="12499"/>
                    <a:pt x="27220" y="14433"/>
                    <a:pt x="27587" y="16401"/>
                  </a:cubicBezTo>
                  <a:cubicBezTo>
                    <a:pt x="27587" y="16468"/>
                    <a:pt x="27653" y="16535"/>
                    <a:pt x="27720" y="16535"/>
                  </a:cubicBezTo>
                  <a:lnTo>
                    <a:pt x="27753" y="16501"/>
                  </a:lnTo>
                  <a:cubicBezTo>
                    <a:pt x="27854" y="16501"/>
                    <a:pt x="27887" y="16435"/>
                    <a:pt x="27887" y="16335"/>
                  </a:cubicBezTo>
                  <a:cubicBezTo>
                    <a:pt x="27487" y="14367"/>
                    <a:pt x="27020" y="12399"/>
                    <a:pt x="26386" y="10497"/>
                  </a:cubicBezTo>
                  <a:cubicBezTo>
                    <a:pt x="25252" y="6995"/>
                    <a:pt x="22983" y="3993"/>
                    <a:pt x="19915" y="1991"/>
                  </a:cubicBezTo>
                  <a:cubicBezTo>
                    <a:pt x="17957" y="669"/>
                    <a:pt x="15344" y="0"/>
                    <a:pt x="12651" y="0"/>
                  </a:cubicBezTo>
                  <a:close/>
                </a:path>
              </a:pathLst>
            </a:custGeom>
            <a:solidFill>
              <a:srgbClr val="646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8"/>
            <p:cNvSpPr/>
            <p:nvPr/>
          </p:nvSpPr>
          <p:spPr>
            <a:xfrm>
              <a:off x="2120850" y="3708925"/>
              <a:ext cx="208500" cy="744725"/>
            </a:xfrm>
            <a:custGeom>
              <a:avLst/>
              <a:gdLst/>
              <a:ahLst/>
              <a:cxnLst/>
              <a:rect l="l" t="t" r="r" b="b"/>
              <a:pathLst>
                <a:path w="8340" h="29789" extrusionOk="0">
                  <a:moveTo>
                    <a:pt x="167" y="1"/>
                  </a:moveTo>
                  <a:cubicBezTo>
                    <a:pt x="67" y="1"/>
                    <a:pt x="1" y="67"/>
                    <a:pt x="1" y="134"/>
                  </a:cubicBezTo>
                  <a:cubicBezTo>
                    <a:pt x="34" y="4270"/>
                    <a:pt x="1635" y="7173"/>
                    <a:pt x="3303" y="10275"/>
                  </a:cubicBezTo>
                  <a:cubicBezTo>
                    <a:pt x="3870" y="11342"/>
                    <a:pt x="4470" y="12443"/>
                    <a:pt x="5038" y="13610"/>
                  </a:cubicBezTo>
                  <a:cubicBezTo>
                    <a:pt x="7439" y="18714"/>
                    <a:pt x="8040" y="23784"/>
                    <a:pt x="6939" y="29622"/>
                  </a:cubicBezTo>
                  <a:cubicBezTo>
                    <a:pt x="6939" y="29689"/>
                    <a:pt x="7006" y="29755"/>
                    <a:pt x="7072" y="29789"/>
                  </a:cubicBezTo>
                  <a:lnTo>
                    <a:pt x="7106" y="29789"/>
                  </a:lnTo>
                  <a:cubicBezTo>
                    <a:pt x="7172" y="29789"/>
                    <a:pt x="7239" y="29722"/>
                    <a:pt x="7239" y="29655"/>
                  </a:cubicBezTo>
                  <a:cubicBezTo>
                    <a:pt x="8340" y="23784"/>
                    <a:pt x="7739" y="18614"/>
                    <a:pt x="5304" y="13477"/>
                  </a:cubicBezTo>
                  <a:cubicBezTo>
                    <a:pt x="4737" y="12310"/>
                    <a:pt x="4137" y="11209"/>
                    <a:pt x="3570" y="10141"/>
                  </a:cubicBezTo>
                  <a:cubicBezTo>
                    <a:pt x="1902" y="7072"/>
                    <a:pt x="301" y="4204"/>
                    <a:pt x="301" y="134"/>
                  </a:cubicBezTo>
                  <a:cubicBezTo>
                    <a:pt x="301" y="67"/>
                    <a:pt x="234" y="1"/>
                    <a:pt x="167" y="1"/>
                  </a:cubicBezTo>
                  <a:close/>
                </a:path>
              </a:pathLst>
            </a:custGeom>
            <a:solidFill>
              <a:srgbClr val="646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8"/>
            <p:cNvSpPr/>
            <p:nvPr/>
          </p:nvSpPr>
          <p:spPr>
            <a:xfrm>
              <a:off x="2325175" y="3935675"/>
              <a:ext cx="241850" cy="441250"/>
            </a:xfrm>
            <a:custGeom>
              <a:avLst/>
              <a:gdLst/>
              <a:ahLst/>
              <a:cxnLst/>
              <a:rect l="l" t="t" r="r" b="b"/>
              <a:pathLst>
                <a:path w="9674" h="17650" extrusionOk="0">
                  <a:moveTo>
                    <a:pt x="2574" y="1"/>
                  </a:moveTo>
                  <a:cubicBezTo>
                    <a:pt x="2529" y="1"/>
                    <a:pt x="2488" y="21"/>
                    <a:pt x="2469" y="71"/>
                  </a:cubicBezTo>
                  <a:cubicBezTo>
                    <a:pt x="701" y="3106"/>
                    <a:pt x="0" y="5708"/>
                    <a:pt x="167" y="8777"/>
                  </a:cubicBezTo>
                  <a:cubicBezTo>
                    <a:pt x="234" y="9778"/>
                    <a:pt x="400" y="10745"/>
                    <a:pt x="634" y="11712"/>
                  </a:cubicBezTo>
                  <a:cubicBezTo>
                    <a:pt x="734" y="12113"/>
                    <a:pt x="801" y="12479"/>
                    <a:pt x="901" y="12880"/>
                  </a:cubicBezTo>
                  <a:cubicBezTo>
                    <a:pt x="934" y="13847"/>
                    <a:pt x="1034" y="14748"/>
                    <a:pt x="1101" y="15382"/>
                  </a:cubicBezTo>
                  <a:lnTo>
                    <a:pt x="1101" y="15582"/>
                  </a:lnTo>
                  <a:cubicBezTo>
                    <a:pt x="1134" y="15648"/>
                    <a:pt x="1201" y="15715"/>
                    <a:pt x="1268" y="15715"/>
                  </a:cubicBezTo>
                  <a:cubicBezTo>
                    <a:pt x="1334" y="15715"/>
                    <a:pt x="1401" y="15648"/>
                    <a:pt x="1401" y="15582"/>
                  </a:cubicBezTo>
                  <a:cubicBezTo>
                    <a:pt x="1434" y="14648"/>
                    <a:pt x="1368" y="13747"/>
                    <a:pt x="1168" y="12846"/>
                  </a:cubicBezTo>
                  <a:cubicBezTo>
                    <a:pt x="1101" y="11245"/>
                    <a:pt x="1268" y="9511"/>
                    <a:pt x="2035" y="8543"/>
                  </a:cubicBezTo>
                  <a:cubicBezTo>
                    <a:pt x="2402" y="8110"/>
                    <a:pt x="2902" y="7809"/>
                    <a:pt x="3469" y="7809"/>
                  </a:cubicBezTo>
                  <a:cubicBezTo>
                    <a:pt x="3566" y="7797"/>
                    <a:pt x="3656" y="7792"/>
                    <a:pt x="3742" y="7792"/>
                  </a:cubicBezTo>
                  <a:cubicBezTo>
                    <a:pt x="4367" y="7792"/>
                    <a:pt x="4726" y="8099"/>
                    <a:pt x="5137" y="8510"/>
                  </a:cubicBezTo>
                  <a:cubicBezTo>
                    <a:pt x="6238" y="9577"/>
                    <a:pt x="6872" y="11445"/>
                    <a:pt x="7505" y="13280"/>
                  </a:cubicBezTo>
                  <a:cubicBezTo>
                    <a:pt x="8039" y="14848"/>
                    <a:pt x="8573" y="16449"/>
                    <a:pt x="9407" y="17583"/>
                  </a:cubicBezTo>
                  <a:cubicBezTo>
                    <a:pt x="9440" y="17616"/>
                    <a:pt x="9474" y="17650"/>
                    <a:pt x="9540" y="17650"/>
                  </a:cubicBezTo>
                  <a:cubicBezTo>
                    <a:pt x="9540" y="17616"/>
                    <a:pt x="9574" y="17616"/>
                    <a:pt x="9607" y="17616"/>
                  </a:cubicBezTo>
                  <a:cubicBezTo>
                    <a:pt x="9674" y="17550"/>
                    <a:pt x="9674" y="17450"/>
                    <a:pt x="9640" y="17416"/>
                  </a:cubicBezTo>
                  <a:cubicBezTo>
                    <a:pt x="8840" y="16316"/>
                    <a:pt x="8306" y="14714"/>
                    <a:pt x="7772" y="13180"/>
                  </a:cubicBezTo>
                  <a:cubicBezTo>
                    <a:pt x="7139" y="11312"/>
                    <a:pt x="6471" y="9411"/>
                    <a:pt x="5337" y="8310"/>
                  </a:cubicBezTo>
                  <a:cubicBezTo>
                    <a:pt x="4913" y="7795"/>
                    <a:pt x="4297" y="7500"/>
                    <a:pt x="3638" y="7500"/>
                  </a:cubicBezTo>
                  <a:cubicBezTo>
                    <a:pt x="3571" y="7500"/>
                    <a:pt x="3503" y="7503"/>
                    <a:pt x="3436" y="7509"/>
                  </a:cubicBezTo>
                  <a:cubicBezTo>
                    <a:pt x="2802" y="7543"/>
                    <a:pt x="2202" y="7843"/>
                    <a:pt x="1801" y="8343"/>
                  </a:cubicBezTo>
                  <a:cubicBezTo>
                    <a:pt x="1201" y="9110"/>
                    <a:pt x="934" y="10278"/>
                    <a:pt x="867" y="11512"/>
                  </a:cubicBezTo>
                  <a:cubicBezTo>
                    <a:pt x="667" y="10611"/>
                    <a:pt x="534" y="9677"/>
                    <a:pt x="467" y="8743"/>
                  </a:cubicBezTo>
                  <a:cubicBezTo>
                    <a:pt x="300" y="5741"/>
                    <a:pt x="967" y="3206"/>
                    <a:pt x="2735" y="204"/>
                  </a:cubicBezTo>
                  <a:cubicBezTo>
                    <a:pt x="2806" y="111"/>
                    <a:pt x="2679" y="1"/>
                    <a:pt x="2574" y="1"/>
                  </a:cubicBezTo>
                  <a:close/>
                </a:path>
              </a:pathLst>
            </a:custGeom>
            <a:solidFill>
              <a:srgbClr val="646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8"/>
            <p:cNvSpPr/>
            <p:nvPr/>
          </p:nvSpPr>
          <p:spPr>
            <a:xfrm>
              <a:off x="1986600" y="4019875"/>
              <a:ext cx="261875" cy="312850"/>
            </a:xfrm>
            <a:custGeom>
              <a:avLst/>
              <a:gdLst/>
              <a:ahLst/>
              <a:cxnLst/>
              <a:rect l="l" t="t" r="r" b="b"/>
              <a:pathLst>
                <a:path w="10475" h="12514" extrusionOk="0">
                  <a:moveTo>
                    <a:pt x="3186" y="0"/>
                  </a:moveTo>
                  <a:cubicBezTo>
                    <a:pt x="2877" y="0"/>
                    <a:pt x="2579" y="46"/>
                    <a:pt x="2302" y="138"/>
                  </a:cubicBezTo>
                  <a:cubicBezTo>
                    <a:pt x="967" y="605"/>
                    <a:pt x="134" y="2006"/>
                    <a:pt x="0" y="4075"/>
                  </a:cubicBezTo>
                  <a:cubicBezTo>
                    <a:pt x="0" y="4166"/>
                    <a:pt x="71" y="4218"/>
                    <a:pt x="140" y="4218"/>
                  </a:cubicBezTo>
                  <a:cubicBezTo>
                    <a:pt x="196" y="4218"/>
                    <a:pt x="252" y="4183"/>
                    <a:pt x="267" y="4108"/>
                  </a:cubicBezTo>
                  <a:cubicBezTo>
                    <a:pt x="434" y="2140"/>
                    <a:pt x="1134" y="872"/>
                    <a:pt x="2368" y="405"/>
                  </a:cubicBezTo>
                  <a:cubicBezTo>
                    <a:pt x="2642" y="312"/>
                    <a:pt x="2929" y="266"/>
                    <a:pt x="3224" y="266"/>
                  </a:cubicBezTo>
                  <a:cubicBezTo>
                    <a:pt x="4298" y="266"/>
                    <a:pt x="5477" y="867"/>
                    <a:pt x="6471" y="1940"/>
                  </a:cubicBezTo>
                  <a:cubicBezTo>
                    <a:pt x="8940" y="4642"/>
                    <a:pt x="10207" y="8044"/>
                    <a:pt x="10207" y="12380"/>
                  </a:cubicBezTo>
                  <a:cubicBezTo>
                    <a:pt x="10207" y="12447"/>
                    <a:pt x="10274" y="12514"/>
                    <a:pt x="10341" y="12514"/>
                  </a:cubicBezTo>
                  <a:cubicBezTo>
                    <a:pt x="10441" y="12514"/>
                    <a:pt x="10474" y="12447"/>
                    <a:pt x="10474" y="12380"/>
                  </a:cubicBezTo>
                  <a:cubicBezTo>
                    <a:pt x="10474" y="7977"/>
                    <a:pt x="9240" y="4508"/>
                    <a:pt x="6705" y="1773"/>
                  </a:cubicBezTo>
                  <a:cubicBezTo>
                    <a:pt x="5629" y="618"/>
                    <a:pt x="4326" y="0"/>
                    <a:pt x="3186" y="0"/>
                  </a:cubicBezTo>
                  <a:close/>
                </a:path>
              </a:pathLst>
            </a:custGeom>
            <a:solidFill>
              <a:srgbClr val="646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8"/>
            <p:cNvSpPr/>
            <p:nvPr/>
          </p:nvSpPr>
          <p:spPr>
            <a:xfrm>
              <a:off x="1884850" y="3602950"/>
              <a:ext cx="412825" cy="701425"/>
            </a:xfrm>
            <a:custGeom>
              <a:avLst/>
              <a:gdLst/>
              <a:ahLst/>
              <a:cxnLst/>
              <a:rect l="l" t="t" r="r" b="b"/>
              <a:pathLst>
                <a:path w="16513" h="28057" extrusionOk="0">
                  <a:moveTo>
                    <a:pt x="149" y="0"/>
                  </a:moveTo>
                  <a:cubicBezTo>
                    <a:pt x="101" y="0"/>
                    <a:pt x="54" y="29"/>
                    <a:pt x="34" y="70"/>
                  </a:cubicBezTo>
                  <a:cubicBezTo>
                    <a:pt x="1" y="137"/>
                    <a:pt x="1" y="203"/>
                    <a:pt x="67" y="270"/>
                  </a:cubicBezTo>
                  <a:cubicBezTo>
                    <a:pt x="167" y="337"/>
                    <a:pt x="10708" y="8176"/>
                    <a:pt x="16212" y="27957"/>
                  </a:cubicBezTo>
                  <a:cubicBezTo>
                    <a:pt x="16212" y="27990"/>
                    <a:pt x="16279" y="28057"/>
                    <a:pt x="16346" y="28057"/>
                  </a:cubicBezTo>
                  <a:lnTo>
                    <a:pt x="16412" y="28057"/>
                  </a:lnTo>
                  <a:cubicBezTo>
                    <a:pt x="16479" y="28023"/>
                    <a:pt x="16512" y="27957"/>
                    <a:pt x="16512" y="27857"/>
                  </a:cubicBezTo>
                  <a:cubicBezTo>
                    <a:pt x="10942" y="8009"/>
                    <a:pt x="334" y="103"/>
                    <a:pt x="234" y="37"/>
                  </a:cubicBezTo>
                  <a:cubicBezTo>
                    <a:pt x="209" y="11"/>
                    <a:pt x="178" y="0"/>
                    <a:pt x="149" y="0"/>
                  </a:cubicBezTo>
                  <a:close/>
                </a:path>
              </a:pathLst>
            </a:custGeom>
            <a:solidFill>
              <a:srgbClr val="646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8"/>
            <p:cNvSpPr/>
            <p:nvPr/>
          </p:nvSpPr>
          <p:spPr>
            <a:xfrm>
              <a:off x="2053300" y="4356050"/>
              <a:ext cx="462850" cy="220200"/>
            </a:xfrm>
            <a:custGeom>
              <a:avLst/>
              <a:gdLst/>
              <a:ahLst/>
              <a:cxnLst/>
              <a:rect l="l" t="t" r="r" b="b"/>
              <a:pathLst>
                <a:path w="18514" h="8808" extrusionOk="0">
                  <a:moveTo>
                    <a:pt x="1" y="1"/>
                  </a:moveTo>
                  <a:lnTo>
                    <a:pt x="3670" y="8607"/>
                  </a:lnTo>
                  <a:lnTo>
                    <a:pt x="14845" y="8807"/>
                  </a:lnTo>
                  <a:lnTo>
                    <a:pt x="18514" y="201"/>
                  </a:lnTo>
                  <a:lnTo>
                    <a:pt x="1" y="1"/>
                  </a:lnTo>
                  <a:close/>
                </a:path>
              </a:pathLst>
            </a:custGeom>
            <a:solidFill>
              <a:srgbClr val="FCF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8"/>
            <p:cNvSpPr/>
            <p:nvPr/>
          </p:nvSpPr>
          <p:spPr>
            <a:xfrm>
              <a:off x="2009950" y="4270175"/>
              <a:ext cx="538725" cy="90925"/>
            </a:xfrm>
            <a:custGeom>
              <a:avLst/>
              <a:gdLst/>
              <a:ahLst/>
              <a:cxnLst/>
              <a:rect l="l" t="t" r="r" b="b"/>
              <a:pathLst>
                <a:path w="21549" h="3637" extrusionOk="0">
                  <a:moveTo>
                    <a:pt x="0" y="0"/>
                  </a:moveTo>
                  <a:lnTo>
                    <a:pt x="1735" y="3436"/>
                  </a:lnTo>
                  <a:lnTo>
                    <a:pt x="20248" y="3636"/>
                  </a:lnTo>
                  <a:lnTo>
                    <a:pt x="21549" y="0"/>
                  </a:lnTo>
                  <a:close/>
                </a:path>
              </a:pathLst>
            </a:custGeom>
            <a:solidFill>
              <a:srgbClr val="FCF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8"/>
            <p:cNvSpPr/>
            <p:nvPr/>
          </p:nvSpPr>
          <p:spPr>
            <a:xfrm>
              <a:off x="2053300" y="4351050"/>
              <a:ext cx="462850" cy="15050"/>
            </a:xfrm>
            <a:custGeom>
              <a:avLst/>
              <a:gdLst/>
              <a:ahLst/>
              <a:cxnLst/>
              <a:rect l="l" t="t" r="r" b="b"/>
              <a:pathLst>
                <a:path w="18514" h="602" extrusionOk="0">
                  <a:moveTo>
                    <a:pt x="1" y="1"/>
                  </a:moveTo>
                  <a:lnTo>
                    <a:pt x="1" y="401"/>
                  </a:lnTo>
                  <a:lnTo>
                    <a:pt x="18514" y="601"/>
                  </a:lnTo>
                  <a:lnTo>
                    <a:pt x="18514" y="234"/>
                  </a:lnTo>
                  <a:lnTo>
                    <a:pt x="1" y="1"/>
                  </a:lnTo>
                  <a:close/>
                </a:path>
              </a:pathLst>
            </a:custGeom>
            <a:solidFill>
              <a:srgbClr val="060B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8"/>
            <p:cNvSpPr/>
            <p:nvPr/>
          </p:nvSpPr>
          <p:spPr>
            <a:xfrm>
              <a:off x="2009950" y="4410875"/>
              <a:ext cx="166800" cy="427225"/>
            </a:xfrm>
            <a:custGeom>
              <a:avLst/>
              <a:gdLst/>
              <a:ahLst/>
              <a:cxnLst/>
              <a:rect l="l" t="t" r="r" b="b"/>
              <a:pathLst>
                <a:path w="6672" h="17089" extrusionOk="0">
                  <a:moveTo>
                    <a:pt x="2364" y="1"/>
                  </a:moveTo>
                  <a:cubicBezTo>
                    <a:pt x="2303" y="1"/>
                    <a:pt x="2235" y="61"/>
                    <a:pt x="2235" y="143"/>
                  </a:cubicBezTo>
                  <a:lnTo>
                    <a:pt x="67" y="16121"/>
                  </a:lnTo>
                  <a:cubicBezTo>
                    <a:pt x="0" y="16521"/>
                    <a:pt x="267" y="16955"/>
                    <a:pt x="701" y="17055"/>
                  </a:cubicBezTo>
                  <a:cubicBezTo>
                    <a:pt x="767" y="17088"/>
                    <a:pt x="867" y="17088"/>
                    <a:pt x="934" y="17088"/>
                  </a:cubicBezTo>
                  <a:cubicBezTo>
                    <a:pt x="1301" y="17088"/>
                    <a:pt x="1601" y="16888"/>
                    <a:pt x="1735" y="16555"/>
                  </a:cubicBezTo>
                  <a:lnTo>
                    <a:pt x="6605" y="5413"/>
                  </a:lnTo>
                  <a:cubicBezTo>
                    <a:pt x="6672" y="5313"/>
                    <a:pt x="6605" y="5213"/>
                    <a:pt x="6538" y="5180"/>
                  </a:cubicBezTo>
                  <a:cubicBezTo>
                    <a:pt x="6513" y="5172"/>
                    <a:pt x="6490" y="5167"/>
                    <a:pt x="6469" y="5167"/>
                  </a:cubicBezTo>
                  <a:cubicBezTo>
                    <a:pt x="6407" y="5167"/>
                    <a:pt x="6363" y="5205"/>
                    <a:pt x="6338" y="5280"/>
                  </a:cubicBezTo>
                  <a:lnTo>
                    <a:pt x="1434" y="16421"/>
                  </a:lnTo>
                  <a:cubicBezTo>
                    <a:pt x="1329" y="16646"/>
                    <a:pt x="1133" y="16745"/>
                    <a:pt x="941" y="16745"/>
                  </a:cubicBezTo>
                  <a:cubicBezTo>
                    <a:pt x="648" y="16745"/>
                    <a:pt x="360" y="16517"/>
                    <a:pt x="400" y="16154"/>
                  </a:cubicBezTo>
                  <a:lnTo>
                    <a:pt x="2569" y="176"/>
                  </a:lnTo>
                  <a:cubicBezTo>
                    <a:pt x="2569" y="110"/>
                    <a:pt x="2502" y="9"/>
                    <a:pt x="2402" y="9"/>
                  </a:cubicBezTo>
                  <a:cubicBezTo>
                    <a:pt x="2390" y="4"/>
                    <a:pt x="2377" y="1"/>
                    <a:pt x="23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8"/>
            <p:cNvSpPr/>
            <p:nvPr/>
          </p:nvSpPr>
          <p:spPr>
            <a:xfrm>
              <a:off x="2371875" y="4410450"/>
              <a:ext cx="165975" cy="426825"/>
            </a:xfrm>
            <a:custGeom>
              <a:avLst/>
              <a:gdLst/>
              <a:ahLst/>
              <a:cxnLst/>
              <a:rect l="l" t="t" r="r" b="b"/>
              <a:pathLst>
                <a:path w="6639" h="17073" extrusionOk="0">
                  <a:moveTo>
                    <a:pt x="4279" y="1"/>
                  </a:moveTo>
                  <a:cubicBezTo>
                    <a:pt x="4189" y="1"/>
                    <a:pt x="4101" y="68"/>
                    <a:pt x="4136" y="193"/>
                  </a:cubicBezTo>
                  <a:lnTo>
                    <a:pt x="6271" y="16171"/>
                  </a:lnTo>
                  <a:cubicBezTo>
                    <a:pt x="6311" y="16534"/>
                    <a:pt x="6012" y="16762"/>
                    <a:pt x="5717" y="16762"/>
                  </a:cubicBezTo>
                  <a:cubicBezTo>
                    <a:pt x="5522" y="16762"/>
                    <a:pt x="5330" y="16663"/>
                    <a:pt x="5237" y="16438"/>
                  </a:cubicBezTo>
                  <a:lnTo>
                    <a:pt x="334" y="5264"/>
                  </a:lnTo>
                  <a:cubicBezTo>
                    <a:pt x="309" y="5215"/>
                    <a:pt x="249" y="5184"/>
                    <a:pt x="192" y="5184"/>
                  </a:cubicBezTo>
                  <a:cubicBezTo>
                    <a:pt x="172" y="5184"/>
                    <a:pt x="151" y="5188"/>
                    <a:pt x="134" y="5197"/>
                  </a:cubicBezTo>
                  <a:cubicBezTo>
                    <a:pt x="33" y="5230"/>
                    <a:pt x="0" y="5330"/>
                    <a:pt x="33" y="5397"/>
                  </a:cubicBezTo>
                  <a:lnTo>
                    <a:pt x="4937" y="16572"/>
                  </a:lnTo>
                  <a:cubicBezTo>
                    <a:pt x="5070" y="16872"/>
                    <a:pt x="5371" y="17072"/>
                    <a:pt x="5704" y="17072"/>
                  </a:cubicBezTo>
                  <a:lnTo>
                    <a:pt x="5971" y="17072"/>
                  </a:lnTo>
                  <a:cubicBezTo>
                    <a:pt x="6371" y="16939"/>
                    <a:pt x="6638" y="16538"/>
                    <a:pt x="6571" y="16105"/>
                  </a:cubicBezTo>
                  <a:lnTo>
                    <a:pt x="4437" y="160"/>
                  </a:lnTo>
                  <a:cubicBezTo>
                    <a:pt x="4437" y="51"/>
                    <a:pt x="4357" y="1"/>
                    <a:pt x="42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8"/>
            <p:cNvSpPr/>
            <p:nvPr/>
          </p:nvSpPr>
          <p:spPr>
            <a:xfrm>
              <a:off x="1624675" y="4029925"/>
              <a:ext cx="586300" cy="455425"/>
            </a:xfrm>
            <a:custGeom>
              <a:avLst/>
              <a:gdLst/>
              <a:ahLst/>
              <a:cxnLst/>
              <a:rect l="l" t="t" r="r" b="b"/>
              <a:pathLst>
                <a:path w="23452" h="18217" extrusionOk="0">
                  <a:moveTo>
                    <a:pt x="15796" y="6775"/>
                  </a:moveTo>
                  <a:cubicBezTo>
                    <a:pt x="16519" y="6775"/>
                    <a:pt x="16948" y="8347"/>
                    <a:pt x="16979" y="8810"/>
                  </a:cubicBezTo>
                  <a:cubicBezTo>
                    <a:pt x="16994" y="9170"/>
                    <a:pt x="16908" y="9294"/>
                    <a:pt x="16778" y="9294"/>
                  </a:cubicBezTo>
                  <a:cubicBezTo>
                    <a:pt x="16619" y="9294"/>
                    <a:pt x="16395" y="9108"/>
                    <a:pt x="16212" y="8943"/>
                  </a:cubicBezTo>
                  <a:cubicBezTo>
                    <a:pt x="16078" y="8810"/>
                    <a:pt x="15978" y="8709"/>
                    <a:pt x="15945" y="8676"/>
                  </a:cubicBezTo>
                  <a:cubicBezTo>
                    <a:pt x="15611" y="8309"/>
                    <a:pt x="14777" y="7142"/>
                    <a:pt x="15611" y="6808"/>
                  </a:cubicBezTo>
                  <a:cubicBezTo>
                    <a:pt x="15675" y="6785"/>
                    <a:pt x="15736" y="6775"/>
                    <a:pt x="15796" y="6775"/>
                  </a:cubicBezTo>
                  <a:close/>
                  <a:moveTo>
                    <a:pt x="4045" y="12309"/>
                  </a:moveTo>
                  <a:cubicBezTo>
                    <a:pt x="4168" y="12309"/>
                    <a:pt x="4270" y="12331"/>
                    <a:pt x="4337" y="12379"/>
                  </a:cubicBezTo>
                  <a:cubicBezTo>
                    <a:pt x="4537" y="12479"/>
                    <a:pt x="4670" y="12712"/>
                    <a:pt x="4637" y="12979"/>
                  </a:cubicBezTo>
                  <a:lnTo>
                    <a:pt x="4603" y="12979"/>
                  </a:lnTo>
                  <a:cubicBezTo>
                    <a:pt x="4481" y="13468"/>
                    <a:pt x="3715" y="13975"/>
                    <a:pt x="3077" y="13975"/>
                  </a:cubicBezTo>
                  <a:cubicBezTo>
                    <a:pt x="2845" y="13975"/>
                    <a:pt x="2629" y="13907"/>
                    <a:pt x="2469" y="13746"/>
                  </a:cubicBezTo>
                  <a:cubicBezTo>
                    <a:pt x="1811" y="13089"/>
                    <a:pt x="3309" y="12309"/>
                    <a:pt x="4045" y="12309"/>
                  </a:cubicBezTo>
                  <a:close/>
                  <a:moveTo>
                    <a:pt x="12332" y="10029"/>
                  </a:moveTo>
                  <a:cubicBezTo>
                    <a:pt x="12437" y="10029"/>
                    <a:pt x="12545" y="10064"/>
                    <a:pt x="12642" y="10144"/>
                  </a:cubicBezTo>
                  <a:cubicBezTo>
                    <a:pt x="13843" y="11178"/>
                    <a:pt x="13843" y="12746"/>
                    <a:pt x="13610" y="14180"/>
                  </a:cubicBezTo>
                  <a:cubicBezTo>
                    <a:pt x="13570" y="14417"/>
                    <a:pt x="13407" y="14519"/>
                    <a:pt x="13229" y="14519"/>
                  </a:cubicBezTo>
                  <a:cubicBezTo>
                    <a:pt x="12955" y="14519"/>
                    <a:pt x="12649" y="14277"/>
                    <a:pt x="12709" y="13913"/>
                  </a:cubicBezTo>
                  <a:cubicBezTo>
                    <a:pt x="12909" y="12912"/>
                    <a:pt x="12642" y="11845"/>
                    <a:pt x="11975" y="11044"/>
                  </a:cubicBezTo>
                  <a:cubicBezTo>
                    <a:pt x="11875" y="10944"/>
                    <a:pt x="11842" y="10811"/>
                    <a:pt x="11875" y="10644"/>
                  </a:cubicBezTo>
                  <a:cubicBezTo>
                    <a:pt x="11777" y="10301"/>
                    <a:pt x="12040" y="10029"/>
                    <a:pt x="12332" y="10029"/>
                  </a:cubicBezTo>
                  <a:close/>
                  <a:moveTo>
                    <a:pt x="11772" y="1"/>
                  </a:moveTo>
                  <a:cubicBezTo>
                    <a:pt x="9644" y="1"/>
                    <a:pt x="7415" y="975"/>
                    <a:pt x="5904" y="2705"/>
                  </a:cubicBezTo>
                  <a:cubicBezTo>
                    <a:pt x="6948" y="2284"/>
                    <a:pt x="8068" y="2050"/>
                    <a:pt x="9153" y="2050"/>
                  </a:cubicBezTo>
                  <a:cubicBezTo>
                    <a:pt x="10218" y="2050"/>
                    <a:pt x="11250" y="2276"/>
                    <a:pt x="12142" y="2772"/>
                  </a:cubicBezTo>
                  <a:cubicBezTo>
                    <a:pt x="12547" y="3021"/>
                    <a:pt x="12312" y="3649"/>
                    <a:pt x="11871" y="3649"/>
                  </a:cubicBezTo>
                  <a:cubicBezTo>
                    <a:pt x="11840" y="3649"/>
                    <a:pt x="11808" y="3646"/>
                    <a:pt x="11775" y="3639"/>
                  </a:cubicBezTo>
                  <a:cubicBezTo>
                    <a:pt x="10962" y="3441"/>
                    <a:pt x="10186" y="3349"/>
                    <a:pt x="9441" y="3349"/>
                  </a:cubicBezTo>
                  <a:cubicBezTo>
                    <a:pt x="7680" y="3349"/>
                    <a:pt x="6083" y="3863"/>
                    <a:pt x="4537" y="4707"/>
                  </a:cubicBezTo>
                  <a:cubicBezTo>
                    <a:pt x="4203" y="5307"/>
                    <a:pt x="3903" y="5874"/>
                    <a:pt x="3636" y="6508"/>
                  </a:cubicBezTo>
                  <a:cubicBezTo>
                    <a:pt x="4431" y="6287"/>
                    <a:pt x="5245" y="6177"/>
                    <a:pt x="6058" y="6177"/>
                  </a:cubicBezTo>
                  <a:cubicBezTo>
                    <a:pt x="7089" y="6177"/>
                    <a:pt x="8119" y="6354"/>
                    <a:pt x="9107" y="6708"/>
                  </a:cubicBezTo>
                  <a:cubicBezTo>
                    <a:pt x="9658" y="6831"/>
                    <a:pt x="9478" y="7629"/>
                    <a:pt x="8980" y="7629"/>
                  </a:cubicBezTo>
                  <a:cubicBezTo>
                    <a:pt x="8935" y="7629"/>
                    <a:pt x="8889" y="7622"/>
                    <a:pt x="8840" y="7609"/>
                  </a:cubicBezTo>
                  <a:cubicBezTo>
                    <a:pt x="8157" y="7491"/>
                    <a:pt x="7471" y="7431"/>
                    <a:pt x="6786" y="7431"/>
                  </a:cubicBezTo>
                  <a:cubicBezTo>
                    <a:pt x="5529" y="7431"/>
                    <a:pt x="4278" y="7632"/>
                    <a:pt x="3069" y="8042"/>
                  </a:cubicBezTo>
                  <a:cubicBezTo>
                    <a:pt x="2769" y="8876"/>
                    <a:pt x="2502" y="9710"/>
                    <a:pt x="2268" y="10544"/>
                  </a:cubicBezTo>
                  <a:cubicBezTo>
                    <a:pt x="2702" y="10377"/>
                    <a:pt x="3136" y="10244"/>
                    <a:pt x="3569" y="10144"/>
                  </a:cubicBezTo>
                  <a:lnTo>
                    <a:pt x="3769" y="10110"/>
                  </a:lnTo>
                  <a:cubicBezTo>
                    <a:pt x="3836" y="10110"/>
                    <a:pt x="3936" y="10077"/>
                    <a:pt x="4036" y="10044"/>
                  </a:cubicBezTo>
                  <a:cubicBezTo>
                    <a:pt x="4553" y="9944"/>
                    <a:pt x="5087" y="9894"/>
                    <a:pt x="5621" y="9894"/>
                  </a:cubicBezTo>
                  <a:cubicBezTo>
                    <a:pt x="6154" y="9894"/>
                    <a:pt x="6688" y="9944"/>
                    <a:pt x="7205" y="10044"/>
                  </a:cubicBezTo>
                  <a:cubicBezTo>
                    <a:pt x="7774" y="10139"/>
                    <a:pt x="7564" y="10952"/>
                    <a:pt x="7058" y="10952"/>
                  </a:cubicBezTo>
                  <a:cubicBezTo>
                    <a:pt x="7030" y="10952"/>
                    <a:pt x="7001" y="10950"/>
                    <a:pt x="6972" y="10944"/>
                  </a:cubicBezTo>
                  <a:cubicBezTo>
                    <a:pt x="6472" y="10865"/>
                    <a:pt x="5914" y="10805"/>
                    <a:pt x="5348" y="10805"/>
                  </a:cubicBezTo>
                  <a:cubicBezTo>
                    <a:pt x="4253" y="10805"/>
                    <a:pt x="3127" y="11030"/>
                    <a:pt x="2335" y="11778"/>
                  </a:cubicBezTo>
                  <a:cubicBezTo>
                    <a:pt x="869" y="13211"/>
                    <a:pt x="734" y="16341"/>
                    <a:pt x="3" y="18210"/>
                  </a:cubicBezTo>
                  <a:lnTo>
                    <a:pt x="3" y="18210"/>
                  </a:lnTo>
                  <a:cubicBezTo>
                    <a:pt x="155" y="17848"/>
                    <a:pt x="1946" y="17716"/>
                    <a:pt x="3870" y="17683"/>
                  </a:cubicBezTo>
                  <a:cubicBezTo>
                    <a:pt x="4770" y="16448"/>
                    <a:pt x="5437" y="15014"/>
                    <a:pt x="5804" y="13513"/>
                  </a:cubicBezTo>
                  <a:cubicBezTo>
                    <a:pt x="5804" y="13446"/>
                    <a:pt x="5838" y="13379"/>
                    <a:pt x="5904" y="13346"/>
                  </a:cubicBezTo>
                  <a:cubicBezTo>
                    <a:pt x="5960" y="13236"/>
                    <a:pt x="6061" y="13171"/>
                    <a:pt x="6170" y="13171"/>
                  </a:cubicBezTo>
                  <a:cubicBezTo>
                    <a:pt x="6192" y="13171"/>
                    <a:pt x="6215" y="13174"/>
                    <a:pt x="6238" y="13179"/>
                  </a:cubicBezTo>
                  <a:lnTo>
                    <a:pt x="6338" y="13179"/>
                  </a:lnTo>
                  <a:cubicBezTo>
                    <a:pt x="6352" y="13178"/>
                    <a:pt x="6367" y="13177"/>
                    <a:pt x="6381" y="13177"/>
                  </a:cubicBezTo>
                  <a:cubicBezTo>
                    <a:pt x="6723" y="13177"/>
                    <a:pt x="6932" y="13559"/>
                    <a:pt x="6772" y="13880"/>
                  </a:cubicBezTo>
                  <a:cubicBezTo>
                    <a:pt x="6838" y="15281"/>
                    <a:pt x="6338" y="16615"/>
                    <a:pt x="5404" y="17649"/>
                  </a:cubicBezTo>
                  <a:lnTo>
                    <a:pt x="7939" y="17649"/>
                  </a:lnTo>
                  <a:cubicBezTo>
                    <a:pt x="8773" y="16282"/>
                    <a:pt x="9474" y="14814"/>
                    <a:pt x="10007" y="13313"/>
                  </a:cubicBezTo>
                  <a:cubicBezTo>
                    <a:pt x="10081" y="13091"/>
                    <a:pt x="10267" y="12987"/>
                    <a:pt x="10454" y="12987"/>
                  </a:cubicBezTo>
                  <a:cubicBezTo>
                    <a:pt x="10688" y="12987"/>
                    <a:pt x="10923" y="13149"/>
                    <a:pt x="10941" y="13446"/>
                  </a:cubicBezTo>
                  <a:cubicBezTo>
                    <a:pt x="11075" y="14847"/>
                    <a:pt x="10774" y="16248"/>
                    <a:pt x="10107" y="17449"/>
                  </a:cubicBezTo>
                  <a:cubicBezTo>
                    <a:pt x="10808" y="17382"/>
                    <a:pt x="11575" y="17249"/>
                    <a:pt x="12309" y="17082"/>
                  </a:cubicBezTo>
                  <a:cubicBezTo>
                    <a:pt x="12442" y="16682"/>
                    <a:pt x="12576" y="16248"/>
                    <a:pt x="12743" y="15848"/>
                  </a:cubicBezTo>
                  <a:cubicBezTo>
                    <a:pt x="12812" y="15623"/>
                    <a:pt x="13033" y="15497"/>
                    <a:pt x="13239" y="15497"/>
                  </a:cubicBezTo>
                  <a:cubicBezTo>
                    <a:pt x="13431" y="15497"/>
                    <a:pt x="13611" y="15607"/>
                    <a:pt x="13643" y="15848"/>
                  </a:cubicBezTo>
                  <a:cubicBezTo>
                    <a:pt x="13643" y="15915"/>
                    <a:pt x="13677" y="15981"/>
                    <a:pt x="13677" y="16048"/>
                  </a:cubicBezTo>
                  <a:lnTo>
                    <a:pt x="13710" y="16115"/>
                  </a:lnTo>
                  <a:cubicBezTo>
                    <a:pt x="13843" y="16215"/>
                    <a:pt x="13877" y="16382"/>
                    <a:pt x="13843" y="16548"/>
                  </a:cubicBezTo>
                  <a:cubicBezTo>
                    <a:pt x="13810" y="16615"/>
                    <a:pt x="13810" y="16682"/>
                    <a:pt x="13777" y="16715"/>
                  </a:cubicBezTo>
                  <a:cubicBezTo>
                    <a:pt x="14644" y="16482"/>
                    <a:pt x="15511" y="16181"/>
                    <a:pt x="16345" y="15848"/>
                  </a:cubicBezTo>
                  <a:cubicBezTo>
                    <a:pt x="17379" y="14380"/>
                    <a:pt x="17679" y="12546"/>
                    <a:pt x="17146" y="10844"/>
                  </a:cubicBezTo>
                  <a:cubicBezTo>
                    <a:pt x="17045" y="10480"/>
                    <a:pt x="17336" y="10239"/>
                    <a:pt x="17618" y="10239"/>
                  </a:cubicBezTo>
                  <a:cubicBezTo>
                    <a:pt x="17801" y="10239"/>
                    <a:pt x="17981" y="10341"/>
                    <a:pt x="18046" y="10577"/>
                  </a:cubicBezTo>
                  <a:cubicBezTo>
                    <a:pt x="18480" y="12079"/>
                    <a:pt x="18380" y="13680"/>
                    <a:pt x="17779" y="15114"/>
                  </a:cubicBezTo>
                  <a:cubicBezTo>
                    <a:pt x="18313" y="14847"/>
                    <a:pt x="18780" y="14547"/>
                    <a:pt x="19281" y="14180"/>
                  </a:cubicBezTo>
                  <a:cubicBezTo>
                    <a:pt x="19681" y="13546"/>
                    <a:pt x="19981" y="12812"/>
                    <a:pt x="20148" y="12045"/>
                  </a:cubicBezTo>
                  <a:cubicBezTo>
                    <a:pt x="20315" y="10911"/>
                    <a:pt x="20181" y="9777"/>
                    <a:pt x="19814" y="8709"/>
                  </a:cubicBezTo>
                  <a:cubicBezTo>
                    <a:pt x="19447" y="7909"/>
                    <a:pt x="18880" y="7208"/>
                    <a:pt x="18180" y="6708"/>
                  </a:cubicBezTo>
                  <a:cubicBezTo>
                    <a:pt x="17763" y="6430"/>
                    <a:pt x="17994" y="5828"/>
                    <a:pt x="18392" y="5828"/>
                  </a:cubicBezTo>
                  <a:cubicBezTo>
                    <a:pt x="18472" y="5828"/>
                    <a:pt x="18558" y="5852"/>
                    <a:pt x="18647" y="5907"/>
                  </a:cubicBezTo>
                  <a:cubicBezTo>
                    <a:pt x="19614" y="6475"/>
                    <a:pt x="20348" y="7375"/>
                    <a:pt x="20748" y="8476"/>
                  </a:cubicBezTo>
                  <a:cubicBezTo>
                    <a:pt x="21215" y="9643"/>
                    <a:pt x="21349" y="10944"/>
                    <a:pt x="21082" y="12212"/>
                  </a:cubicBezTo>
                  <a:cubicBezTo>
                    <a:pt x="21048" y="12345"/>
                    <a:pt x="21015" y="12512"/>
                    <a:pt x="20982" y="12646"/>
                  </a:cubicBezTo>
                  <a:cubicBezTo>
                    <a:pt x="23451" y="9588"/>
                    <a:pt x="23433" y="3628"/>
                    <a:pt x="19283" y="3628"/>
                  </a:cubicBezTo>
                  <a:cubicBezTo>
                    <a:pt x="18724" y="3628"/>
                    <a:pt x="18091" y="3735"/>
                    <a:pt x="17379" y="3973"/>
                  </a:cubicBezTo>
                  <a:cubicBezTo>
                    <a:pt x="16410" y="1223"/>
                    <a:pt x="14155" y="1"/>
                    <a:pt x="11772" y="1"/>
                  </a:cubicBezTo>
                  <a:close/>
                  <a:moveTo>
                    <a:pt x="3" y="18210"/>
                  </a:moveTo>
                  <a:lnTo>
                    <a:pt x="3" y="18210"/>
                  </a:lnTo>
                  <a:cubicBezTo>
                    <a:pt x="2" y="18212"/>
                    <a:pt x="1" y="18214"/>
                    <a:pt x="0" y="18216"/>
                  </a:cubicBezTo>
                  <a:cubicBezTo>
                    <a:pt x="1" y="18214"/>
                    <a:pt x="2" y="18212"/>
                    <a:pt x="3" y="18210"/>
                  </a:cubicBezTo>
                  <a:close/>
                </a:path>
              </a:pathLst>
            </a:custGeom>
            <a:solidFill>
              <a:srgbClr val="91A1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8"/>
            <p:cNvSpPr/>
            <p:nvPr/>
          </p:nvSpPr>
          <p:spPr>
            <a:xfrm>
              <a:off x="1628825" y="4120600"/>
              <a:ext cx="582150" cy="360575"/>
            </a:xfrm>
            <a:custGeom>
              <a:avLst/>
              <a:gdLst/>
              <a:ahLst/>
              <a:cxnLst/>
              <a:rect l="l" t="t" r="r" b="b"/>
              <a:pathLst>
                <a:path w="23286" h="14423" extrusionOk="0">
                  <a:moveTo>
                    <a:pt x="15630" y="3148"/>
                  </a:moveTo>
                  <a:cubicBezTo>
                    <a:pt x="16353" y="3148"/>
                    <a:pt x="16782" y="4720"/>
                    <a:pt x="16813" y="5183"/>
                  </a:cubicBezTo>
                  <a:cubicBezTo>
                    <a:pt x="16828" y="5543"/>
                    <a:pt x="16742" y="5667"/>
                    <a:pt x="16612" y="5667"/>
                  </a:cubicBezTo>
                  <a:cubicBezTo>
                    <a:pt x="16453" y="5667"/>
                    <a:pt x="16229" y="5481"/>
                    <a:pt x="16046" y="5316"/>
                  </a:cubicBezTo>
                  <a:cubicBezTo>
                    <a:pt x="15912" y="5183"/>
                    <a:pt x="15812" y="5082"/>
                    <a:pt x="15779" y="5049"/>
                  </a:cubicBezTo>
                  <a:cubicBezTo>
                    <a:pt x="15445" y="4682"/>
                    <a:pt x="14611" y="3515"/>
                    <a:pt x="15445" y="3181"/>
                  </a:cubicBezTo>
                  <a:cubicBezTo>
                    <a:pt x="15509" y="3158"/>
                    <a:pt x="15570" y="3148"/>
                    <a:pt x="15630" y="3148"/>
                  </a:cubicBezTo>
                  <a:close/>
                  <a:moveTo>
                    <a:pt x="12166" y="6402"/>
                  </a:moveTo>
                  <a:cubicBezTo>
                    <a:pt x="12271" y="6402"/>
                    <a:pt x="12379" y="6437"/>
                    <a:pt x="12476" y="6517"/>
                  </a:cubicBezTo>
                  <a:cubicBezTo>
                    <a:pt x="13677" y="7551"/>
                    <a:pt x="13677" y="9119"/>
                    <a:pt x="13444" y="10553"/>
                  </a:cubicBezTo>
                  <a:cubicBezTo>
                    <a:pt x="13404" y="10790"/>
                    <a:pt x="13241" y="10892"/>
                    <a:pt x="13063" y="10892"/>
                  </a:cubicBezTo>
                  <a:cubicBezTo>
                    <a:pt x="12789" y="10892"/>
                    <a:pt x="12483" y="10650"/>
                    <a:pt x="12543" y="10286"/>
                  </a:cubicBezTo>
                  <a:cubicBezTo>
                    <a:pt x="12743" y="9285"/>
                    <a:pt x="12476" y="8218"/>
                    <a:pt x="11809" y="7417"/>
                  </a:cubicBezTo>
                  <a:cubicBezTo>
                    <a:pt x="11709" y="7317"/>
                    <a:pt x="11676" y="7184"/>
                    <a:pt x="11709" y="7017"/>
                  </a:cubicBezTo>
                  <a:cubicBezTo>
                    <a:pt x="11611" y="6674"/>
                    <a:pt x="11874" y="6402"/>
                    <a:pt x="12166" y="6402"/>
                  </a:cubicBezTo>
                  <a:close/>
                  <a:moveTo>
                    <a:pt x="19117" y="1"/>
                  </a:moveTo>
                  <a:cubicBezTo>
                    <a:pt x="18558" y="1"/>
                    <a:pt x="17925" y="108"/>
                    <a:pt x="17213" y="346"/>
                  </a:cubicBezTo>
                  <a:cubicBezTo>
                    <a:pt x="17180" y="246"/>
                    <a:pt x="17146" y="146"/>
                    <a:pt x="17113" y="79"/>
                  </a:cubicBezTo>
                  <a:cubicBezTo>
                    <a:pt x="15545" y="379"/>
                    <a:pt x="14044" y="980"/>
                    <a:pt x="12677" y="1847"/>
                  </a:cubicBezTo>
                  <a:cubicBezTo>
                    <a:pt x="10775" y="3415"/>
                    <a:pt x="10175" y="5583"/>
                    <a:pt x="8574" y="6850"/>
                  </a:cubicBezTo>
                  <a:cubicBezTo>
                    <a:pt x="5738" y="9486"/>
                    <a:pt x="2603" y="11654"/>
                    <a:pt x="1" y="14422"/>
                  </a:cubicBezTo>
                  <a:cubicBezTo>
                    <a:pt x="535" y="14189"/>
                    <a:pt x="2102" y="14089"/>
                    <a:pt x="3670" y="14022"/>
                  </a:cubicBezTo>
                  <a:cubicBezTo>
                    <a:pt x="4604" y="12788"/>
                    <a:pt x="5271" y="11387"/>
                    <a:pt x="5605" y="9853"/>
                  </a:cubicBezTo>
                  <a:cubicBezTo>
                    <a:pt x="5638" y="9819"/>
                    <a:pt x="5672" y="9752"/>
                    <a:pt x="5705" y="9686"/>
                  </a:cubicBezTo>
                  <a:cubicBezTo>
                    <a:pt x="5805" y="9586"/>
                    <a:pt x="5938" y="9519"/>
                    <a:pt x="6072" y="9519"/>
                  </a:cubicBezTo>
                  <a:lnTo>
                    <a:pt x="6172" y="9519"/>
                  </a:lnTo>
                  <a:cubicBezTo>
                    <a:pt x="6539" y="9519"/>
                    <a:pt x="6772" y="9919"/>
                    <a:pt x="6572" y="10219"/>
                  </a:cubicBezTo>
                  <a:cubicBezTo>
                    <a:pt x="6672" y="11620"/>
                    <a:pt x="6172" y="12988"/>
                    <a:pt x="5238" y="13989"/>
                  </a:cubicBezTo>
                  <a:lnTo>
                    <a:pt x="7773" y="13989"/>
                  </a:lnTo>
                  <a:cubicBezTo>
                    <a:pt x="8607" y="12621"/>
                    <a:pt x="9308" y="11187"/>
                    <a:pt x="9841" y="9686"/>
                  </a:cubicBezTo>
                  <a:cubicBezTo>
                    <a:pt x="9916" y="9460"/>
                    <a:pt x="10107" y="9357"/>
                    <a:pt x="10293" y="9357"/>
                  </a:cubicBezTo>
                  <a:cubicBezTo>
                    <a:pt x="10520" y="9357"/>
                    <a:pt x="10742" y="9511"/>
                    <a:pt x="10742" y="9786"/>
                  </a:cubicBezTo>
                  <a:cubicBezTo>
                    <a:pt x="10875" y="11187"/>
                    <a:pt x="10608" y="12588"/>
                    <a:pt x="9908" y="13822"/>
                  </a:cubicBezTo>
                  <a:cubicBezTo>
                    <a:pt x="10642" y="13722"/>
                    <a:pt x="11409" y="13589"/>
                    <a:pt x="12143" y="13422"/>
                  </a:cubicBezTo>
                  <a:cubicBezTo>
                    <a:pt x="12276" y="13021"/>
                    <a:pt x="12410" y="12588"/>
                    <a:pt x="12543" y="12188"/>
                  </a:cubicBezTo>
                  <a:cubicBezTo>
                    <a:pt x="12630" y="11963"/>
                    <a:pt x="12850" y="11837"/>
                    <a:pt x="13056" y="11837"/>
                  </a:cubicBezTo>
                  <a:cubicBezTo>
                    <a:pt x="13249" y="11837"/>
                    <a:pt x="13429" y="11946"/>
                    <a:pt x="13477" y="12188"/>
                  </a:cubicBezTo>
                  <a:cubicBezTo>
                    <a:pt x="13477" y="12254"/>
                    <a:pt x="13477" y="12321"/>
                    <a:pt x="13477" y="12421"/>
                  </a:cubicBezTo>
                  <a:lnTo>
                    <a:pt x="13544" y="12454"/>
                  </a:lnTo>
                  <a:cubicBezTo>
                    <a:pt x="13677" y="12588"/>
                    <a:pt x="13711" y="12755"/>
                    <a:pt x="13677" y="12921"/>
                  </a:cubicBezTo>
                  <a:cubicBezTo>
                    <a:pt x="13644" y="12988"/>
                    <a:pt x="13611" y="13021"/>
                    <a:pt x="13577" y="13088"/>
                  </a:cubicBezTo>
                  <a:cubicBezTo>
                    <a:pt x="14478" y="12855"/>
                    <a:pt x="15345" y="12554"/>
                    <a:pt x="16179" y="12188"/>
                  </a:cubicBezTo>
                  <a:cubicBezTo>
                    <a:pt x="17213" y="10753"/>
                    <a:pt x="17480" y="8885"/>
                    <a:pt x="16946" y="7184"/>
                  </a:cubicBezTo>
                  <a:cubicBezTo>
                    <a:pt x="16847" y="6827"/>
                    <a:pt x="17136" y="6600"/>
                    <a:pt x="17422" y="6600"/>
                  </a:cubicBezTo>
                  <a:cubicBezTo>
                    <a:pt x="17618" y="6600"/>
                    <a:pt x="17813" y="6707"/>
                    <a:pt x="17880" y="6950"/>
                  </a:cubicBezTo>
                  <a:cubicBezTo>
                    <a:pt x="18314" y="8452"/>
                    <a:pt x="18214" y="10053"/>
                    <a:pt x="17613" y="11487"/>
                  </a:cubicBezTo>
                  <a:cubicBezTo>
                    <a:pt x="18147" y="11220"/>
                    <a:pt x="18614" y="10920"/>
                    <a:pt x="19115" y="10553"/>
                  </a:cubicBezTo>
                  <a:cubicBezTo>
                    <a:pt x="19515" y="9919"/>
                    <a:pt x="19815" y="9185"/>
                    <a:pt x="19982" y="8418"/>
                  </a:cubicBezTo>
                  <a:cubicBezTo>
                    <a:pt x="20149" y="7284"/>
                    <a:pt x="20015" y="6150"/>
                    <a:pt x="19648" y="5082"/>
                  </a:cubicBezTo>
                  <a:cubicBezTo>
                    <a:pt x="19281" y="4282"/>
                    <a:pt x="18714" y="3581"/>
                    <a:pt x="18014" y="3081"/>
                  </a:cubicBezTo>
                  <a:cubicBezTo>
                    <a:pt x="17597" y="2803"/>
                    <a:pt x="17828" y="2201"/>
                    <a:pt x="18226" y="2201"/>
                  </a:cubicBezTo>
                  <a:cubicBezTo>
                    <a:pt x="18306" y="2201"/>
                    <a:pt x="18392" y="2225"/>
                    <a:pt x="18481" y="2280"/>
                  </a:cubicBezTo>
                  <a:cubicBezTo>
                    <a:pt x="19448" y="2848"/>
                    <a:pt x="20182" y="3748"/>
                    <a:pt x="20582" y="4849"/>
                  </a:cubicBezTo>
                  <a:cubicBezTo>
                    <a:pt x="21049" y="6016"/>
                    <a:pt x="21183" y="7317"/>
                    <a:pt x="20916" y="8585"/>
                  </a:cubicBezTo>
                  <a:cubicBezTo>
                    <a:pt x="20882" y="8718"/>
                    <a:pt x="20849" y="8885"/>
                    <a:pt x="20816" y="9019"/>
                  </a:cubicBezTo>
                  <a:cubicBezTo>
                    <a:pt x="23285" y="5961"/>
                    <a:pt x="23267" y="1"/>
                    <a:pt x="19117" y="1"/>
                  </a:cubicBezTo>
                  <a:close/>
                </a:path>
              </a:pathLst>
            </a:custGeom>
            <a:solidFill>
              <a:srgbClr val="7A8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8"/>
            <p:cNvSpPr/>
            <p:nvPr/>
          </p:nvSpPr>
          <p:spPr>
            <a:xfrm>
              <a:off x="1603825" y="3946600"/>
              <a:ext cx="1675" cy="1700"/>
            </a:xfrm>
            <a:custGeom>
              <a:avLst/>
              <a:gdLst/>
              <a:ahLst/>
              <a:cxnLst/>
              <a:rect l="l" t="t" r="r" b="b"/>
              <a:pathLst>
                <a:path w="67" h="68" extrusionOk="0">
                  <a:moveTo>
                    <a:pt x="0" y="1"/>
                  </a:moveTo>
                  <a:lnTo>
                    <a:pt x="34" y="67"/>
                  </a:lnTo>
                  <a:lnTo>
                    <a:pt x="67" y="1"/>
                  </a:lnTo>
                  <a:close/>
                </a:path>
              </a:pathLst>
            </a:custGeom>
            <a:solidFill>
              <a:srgbClr val="1A29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8"/>
            <p:cNvSpPr/>
            <p:nvPr/>
          </p:nvSpPr>
          <p:spPr>
            <a:xfrm>
              <a:off x="1501250" y="3714950"/>
              <a:ext cx="557925" cy="311725"/>
            </a:xfrm>
            <a:custGeom>
              <a:avLst/>
              <a:gdLst/>
              <a:ahLst/>
              <a:cxnLst/>
              <a:rect l="l" t="t" r="r" b="b"/>
              <a:pathLst>
                <a:path w="22317" h="12469" extrusionOk="0">
                  <a:moveTo>
                    <a:pt x="12743" y="5064"/>
                  </a:moveTo>
                  <a:cubicBezTo>
                    <a:pt x="13243" y="5130"/>
                    <a:pt x="13743" y="5330"/>
                    <a:pt x="14144" y="5597"/>
                  </a:cubicBezTo>
                  <a:cubicBezTo>
                    <a:pt x="14444" y="5797"/>
                    <a:pt x="14544" y="6198"/>
                    <a:pt x="14377" y="6531"/>
                  </a:cubicBezTo>
                  <a:cubicBezTo>
                    <a:pt x="14265" y="6734"/>
                    <a:pt x="14046" y="6845"/>
                    <a:pt x="13824" y="6845"/>
                  </a:cubicBezTo>
                  <a:cubicBezTo>
                    <a:pt x="13716" y="6845"/>
                    <a:pt x="13608" y="6819"/>
                    <a:pt x="13510" y="6765"/>
                  </a:cubicBezTo>
                  <a:cubicBezTo>
                    <a:pt x="13343" y="6665"/>
                    <a:pt x="13176" y="6565"/>
                    <a:pt x="13010" y="6498"/>
                  </a:cubicBezTo>
                  <a:lnTo>
                    <a:pt x="12943" y="6431"/>
                  </a:lnTo>
                  <a:lnTo>
                    <a:pt x="12743" y="6431"/>
                  </a:lnTo>
                  <a:cubicBezTo>
                    <a:pt x="11842" y="6431"/>
                    <a:pt x="11842" y="5064"/>
                    <a:pt x="12743" y="5064"/>
                  </a:cubicBezTo>
                  <a:close/>
                  <a:moveTo>
                    <a:pt x="5960" y="1"/>
                  </a:moveTo>
                  <a:cubicBezTo>
                    <a:pt x="4611" y="1"/>
                    <a:pt x="3271" y="381"/>
                    <a:pt x="2102" y="1127"/>
                  </a:cubicBezTo>
                  <a:cubicBezTo>
                    <a:pt x="300" y="2395"/>
                    <a:pt x="0" y="3496"/>
                    <a:pt x="434" y="4563"/>
                  </a:cubicBezTo>
                  <a:cubicBezTo>
                    <a:pt x="1301" y="3296"/>
                    <a:pt x="2469" y="2228"/>
                    <a:pt x="3870" y="1561"/>
                  </a:cubicBezTo>
                  <a:cubicBezTo>
                    <a:pt x="3972" y="1512"/>
                    <a:pt x="4072" y="1491"/>
                    <a:pt x="4167" y="1491"/>
                  </a:cubicBezTo>
                  <a:cubicBezTo>
                    <a:pt x="4789" y="1491"/>
                    <a:pt x="5202" y="2410"/>
                    <a:pt x="4537" y="2729"/>
                  </a:cubicBezTo>
                  <a:cubicBezTo>
                    <a:pt x="3169" y="3362"/>
                    <a:pt x="2002" y="4430"/>
                    <a:pt x="1268" y="5764"/>
                  </a:cubicBezTo>
                  <a:cubicBezTo>
                    <a:pt x="1635" y="6164"/>
                    <a:pt x="2002" y="6531"/>
                    <a:pt x="2435" y="6865"/>
                  </a:cubicBezTo>
                  <a:cubicBezTo>
                    <a:pt x="2602" y="6698"/>
                    <a:pt x="2769" y="6498"/>
                    <a:pt x="2936" y="6331"/>
                  </a:cubicBezTo>
                  <a:cubicBezTo>
                    <a:pt x="3002" y="6198"/>
                    <a:pt x="3102" y="6098"/>
                    <a:pt x="3236" y="6031"/>
                  </a:cubicBezTo>
                  <a:lnTo>
                    <a:pt x="3269" y="6031"/>
                  </a:lnTo>
                  <a:cubicBezTo>
                    <a:pt x="4322" y="5059"/>
                    <a:pt x="5498" y="4309"/>
                    <a:pt x="6580" y="4309"/>
                  </a:cubicBezTo>
                  <a:cubicBezTo>
                    <a:pt x="7281" y="4309"/>
                    <a:pt x="7942" y="4623"/>
                    <a:pt x="8506" y="5397"/>
                  </a:cubicBezTo>
                  <a:cubicBezTo>
                    <a:pt x="8840" y="5864"/>
                    <a:pt x="8373" y="6364"/>
                    <a:pt x="7939" y="6398"/>
                  </a:cubicBezTo>
                  <a:cubicBezTo>
                    <a:pt x="6605" y="6598"/>
                    <a:pt x="5237" y="6631"/>
                    <a:pt x="3970" y="7198"/>
                  </a:cubicBezTo>
                  <a:cubicBezTo>
                    <a:pt x="3803" y="7365"/>
                    <a:pt x="3603" y="7532"/>
                    <a:pt x="3436" y="7732"/>
                  </a:cubicBezTo>
                  <a:cubicBezTo>
                    <a:pt x="4003" y="8199"/>
                    <a:pt x="4570" y="8666"/>
                    <a:pt x="5037" y="9133"/>
                  </a:cubicBezTo>
                  <a:lnTo>
                    <a:pt x="5171" y="9133"/>
                  </a:lnTo>
                  <a:lnTo>
                    <a:pt x="5271" y="9100"/>
                  </a:lnTo>
                  <a:cubicBezTo>
                    <a:pt x="5371" y="9000"/>
                    <a:pt x="5437" y="8900"/>
                    <a:pt x="5571" y="8833"/>
                  </a:cubicBezTo>
                  <a:cubicBezTo>
                    <a:pt x="5811" y="8680"/>
                    <a:pt x="6094" y="8613"/>
                    <a:pt x="6374" y="8613"/>
                  </a:cubicBezTo>
                  <a:cubicBezTo>
                    <a:pt x="6521" y="8613"/>
                    <a:pt x="6667" y="8632"/>
                    <a:pt x="6805" y="8666"/>
                  </a:cubicBezTo>
                  <a:cubicBezTo>
                    <a:pt x="7305" y="8833"/>
                    <a:pt x="7439" y="9467"/>
                    <a:pt x="7039" y="9834"/>
                  </a:cubicBezTo>
                  <a:cubicBezTo>
                    <a:pt x="7072" y="10167"/>
                    <a:pt x="6772" y="10467"/>
                    <a:pt x="6405" y="10467"/>
                  </a:cubicBezTo>
                  <a:cubicBezTo>
                    <a:pt x="6271" y="10467"/>
                    <a:pt x="6171" y="10467"/>
                    <a:pt x="6038" y="10434"/>
                  </a:cubicBezTo>
                  <a:lnTo>
                    <a:pt x="6038" y="10434"/>
                  </a:lnTo>
                  <a:cubicBezTo>
                    <a:pt x="6405" y="11034"/>
                    <a:pt x="6405" y="11835"/>
                    <a:pt x="6038" y="12469"/>
                  </a:cubicBezTo>
                  <a:cubicBezTo>
                    <a:pt x="7372" y="11468"/>
                    <a:pt x="8940" y="10934"/>
                    <a:pt x="10574" y="10901"/>
                  </a:cubicBezTo>
                  <a:cubicBezTo>
                    <a:pt x="10574" y="10801"/>
                    <a:pt x="10541" y="10668"/>
                    <a:pt x="10541" y="10567"/>
                  </a:cubicBezTo>
                  <a:cubicBezTo>
                    <a:pt x="10541" y="9800"/>
                    <a:pt x="10941" y="9133"/>
                    <a:pt x="11575" y="8766"/>
                  </a:cubicBezTo>
                  <a:cubicBezTo>
                    <a:pt x="11845" y="8618"/>
                    <a:pt x="12137" y="8546"/>
                    <a:pt x="12424" y="8546"/>
                  </a:cubicBezTo>
                  <a:cubicBezTo>
                    <a:pt x="12846" y="8546"/>
                    <a:pt x="13259" y="8702"/>
                    <a:pt x="13577" y="9000"/>
                  </a:cubicBezTo>
                  <a:cubicBezTo>
                    <a:pt x="14077" y="9533"/>
                    <a:pt x="14344" y="10234"/>
                    <a:pt x="14310" y="10968"/>
                  </a:cubicBezTo>
                  <a:cubicBezTo>
                    <a:pt x="14642" y="10994"/>
                    <a:pt x="14975" y="11006"/>
                    <a:pt x="15310" y="11006"/>
                  </a:cubicBezTo>
                  <a:cubicBezTo>
                    <a:pt x="16256" y="11006"/>
                    <a:pt x="17210" y="10907"/>
                    <a:pt x="18147" y="10734"/>
                  </a:cubicBezTo>
                  <a:cubicBezTo>
                    <a:pt x="17813" y="9567"/>
                    <a:pt x="16979" y="8599"/>
                    <a:pt x="15812" y="8199"/>
                  </a:cubicBezTo>
                  <a:cubicBezTo>
                    <a:pt x="15123" y="7930"/>
                    <a:pt x="15321" y="6854"/>
                    <a:pt x="15948" y="6854"/>
                  </a:cubicBezTo>
                  <a:cubicBezTo>
                    <a:pt x="16020" y="6854"/>
                    <a:pt x="16097" y="6867"/>
                    <a:pt x="16178" y="6898"/>
                  </a:cubicBezTo>
                  <a:cubicBezTo>
                    <a:pt x="17713" y="7432"/>
                    <a:pt x="18914" y="8699"/>
                    <a:pt x="19347" y="10301"/>
                  </a:cubicBezTo>
                  <a:cubicBezTo>
                    <a:pt x="19848" y="10067"/>
                    <a:pt x="20281" y="9767"/>
                    <a:pt x="20682" y="9433"/>
                  </a:cubicBezTo>
                  <a:cubicBezTo>
                    <a:pt x="22316" y="7966"/>
                    <a:pt x="22116" y="6364"/>
                    <a:pt x="20848" y="4597"/>
                  </a:cubicBezTo>
                  <a:cubicBezTo>
                    <a:pt x="19755" y="3085"/>
                    <a:pt x="18151" y="2488"/>
                    <a:pt x="16456" y="2488"/>
                  </a:cubicBezTo>
                  <a:cubicBezTo>
                    <a:pt x="14636" y="2488"/>
                    <a:pt x="12712" y="3178"/>
                    <a:pt x="11208" y="4163"/>
                  </a:cubicBezTo>
                  <a:cubicBezTo>
                    <a:pt x="10775" y="3396"/>
                    <a:pt x="11008" y="1394"/>
                    <a:pt x="8573" y="494"/>
                  </a:cubicBezTo>
                  <a:cubicBezTo>
                    <a:pt x="7729" y="164"/>
                    <a:pt x="6843" y="1"/>
                    <a:pt x="5960" y="1"/>
                  </a:cubicBezTo>
                  <a:close/>
                </a:path>
              </a:pathLst>
            </a:custGeom>
            <a:solidFill>
              <a:srgbClr val="687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8"/>
            <p:cNvSpPr/>
            <p:nvPr/>
          </p:nvSpPr>
          <p:spPr>
            <a:xfrm>
              <a:off x="1652175" y="3777200"/>
              <a:ext cx="407000" cy="249475"/>
            </a:xfrm>
            <a:custGeom>
              <a:avLst/>
              <a:gdLst/>
              <a:ahLst/>
              <a:cxnLst/>
              <a:rect l="l" t="t" r="r" b="b"/>
              <a:pathLst>
                <a:path w="16280" h="9979" extrusionOk="0">
                  <a:moveTo>
                    <a:pt x="6706" y="2574"/>
                  </a:moveTo>
                  <a:cubicBezTo>
                    <a:pt x="7206" y="2640"/>
                    <a:pt x="7706" y="2840"/>
                    <a:pt x="8107" y="3107"/>
                  </a:cubicBezTo>
                  <a:cubicBezTo>
                    <a:pt x="8407" y="3307"/>
                    <a:pt x="8507" y="3708"/>
                    <a:pt x="8340" y="4041"/>
                  </a:cubicBezTo>
                  <a:cubicBezTo>
                    <a:pt x="8228" y="4244"/>
                    <a:pt x="8009" y="4355"/>
                    <a:pt x="7787" y="4355"/>
                  </a:cubicBezTo>
                  <a:cubicBezTo>
                    <a:pt x="7679" y="4355"/>
                    <a:pt x="7571" y="4329"/>
                    <a:pt x="7473" y="4275"/>
                  </a:cubicBezTo>
                  <a:cubicBezTo>
                    <a:pt x="7306" y="4175"/>
                    <a:pt x="7139" y="4075"/>
                    <a:pt x="6973" y="4008"/>
                  </a:cubicBezTo>
                  <a:lnTo>
                    <a:pt x="6906" y="3941"/>
                  </a:lnTo>
                  <a:lnTo>
                    <a:pt x="6706" y="3941"/>
                  </a:lnTo>
                  <a:cubicBezTo>
                    <a:pt x="5805" y="3941"/>
                    <a:pt x="5805" y="2574"/>
                    <a:pt x="6706" y="2574"/>
                  </a:cubicBezTo>
                  <a:close/>
                  <a:moveTo>
                    <a:pt x="10435" y="0"/>
                  </a:moveTo>
                  <a:cubicBezTo>
                    <a:pt x="8802" y="0"/>
                    <a:pt x="7079" y="554"/>
                    <a:pt x="5638" y="1373"/>
                  </a:cubicBezTo>
                  <a:cubicBezTo>
                    <a:pt x="4204" y="3141"/>
                    <a:pt x="2669" y="4842"/>
                    <a:pt x="1168" y="6576"/>
                  </a:cubicBezTo>
                  <a:cubicBezTo>
                    <a:pt x="1235" y="6843"/>
                    <a:pt x="1168" y="7143"/>
                    <a:pt x="1002" y="7310"/>
                  </a:cubicBezTo>
                  <a:cubicBezTo>
                    <a:pt x="1002" y="7658"/>
                    <a:pt x="731" y="7947"/>
                    <a:pt x="419" y="7947"/>
                  </a:cubicBezTo>
                  <a:cubicBezTo>
                    <a:pt x="402" y="7947"/>
                    <a:pt x="385" y="7946"/>
                    <a:pt x="368" y="7944"/>
                  </a:cubicBezTo>
                  <a:lnTo>
                    <a:pt x="34" y="7944"/>
                  </a:lnTo>
                  <a:lnTo>
                    <a:pt x="1" y="8011"/>
                  </a:lnTo>
                  <a:cubicBezTo>
                    <a:pt x="368" y="8611"/>
                    <a:pt x="368" y="9378"/>
                    <a:pt x="1" y="9979"/>
                  </a:cubicBezTo>
                  <a:cubicBezTo>
                    <a:pt x="1335" y="9011"/>
                    <a:pt x="2903" y="8478"/>
                    <a:pt x="4571" y="8444"/>
                  </a:cubicBezTo>
                  <a:cubicBezTo>
                    <a:pt x="4537" y="8311"/>
                    <a:pt x="4504" y="8211"/>
                    <a:pt x="4504" y="8077"/>
                  </a:cubicBezTo>
                  <a:cubicBezTo>
                    <a:pt x="4504" y="7344"/>
                    <a:pt x="4904" y="6643"/>
                    <a:pt x="5538" y="6310"/>
                  </a:cubicBezTo>
                  <a:cubicBezTo>
                    <a:pt x="5808" y="6161"/>
                    <a:pt x="6100" y="6089"/>
                    <a:pt x="6387" y="6089"/>
                  </a:cubicBezTo>
                  <a:cubicBezTo>
                    <a:pt x="6809" y="6089"/>
                    <a:pt x="7222" y="6245"/>
                    <a:pt x="7540" y="6543"/>
                  </a:cubicBezTo>
                  <a:cubicBezTo>
                    <a:pt x="8040" y="7077"/>
                    <a:pt x="8307" y="7777"/>
                    <a:pt x="8273" y="8511"/>
                  </a:cubicBezTo>
                  <a:cubicBezTo>
                    <a:pt x="8573" y="8527"/>
                    <a:pt x="8874" y="8535"/>
                    <a:pt x="9176" y="8535"/>
                  </a:cubicBezTo>
                  <a:cubicBezTo>
                    <a:pt x="10153" y="8535"/>
                    <a:pt x="11141" y="8448"/>
                    <a:pt x="12110" y="8244"/>
                  </a:cubicBezTo>
                  <a:cubicBezTo>
                    <a:pt x="11776" y="7077"/>
                    <a:pt x="10942" y="6143"/>
                    <a:pt x="9775" y="5709"/>
                  </a:cubicBezTo>
                  <a:cubicBezTo>
                    <a:pt x="9086" y="5440"/>
                    <a:pt x="9284" y="4364"/>
                    <a:pt x="9911" y="4364"/>
                  </a:cubicBezTo>
                  <a:cubicBezTo>
                    <a:pt x="9983" y="4364"/>
                    <a:pt x="10060" y="4377"/>
                    <a:pt x="10141" y="4408"/>
                  </a:cubicBezTo>
                  <a:cubicBezTo>
                    <a:pt x="11676" y="4975"/>
                    <a:pt x="12877" y="6243"/>
                    <a:pt x="13310" y="7844"/>
                  </a:cubicBezTo>
                  <a:cubicBezTo>
                    <a:pt x="13811" y="7610"/>
                    <a:pt x="14244" y="7310"/>
                    <a:pt x="14645" y="6943"/>
                  </a:cubicBezTo>
                  <a:cubicBezTo>
                    <a:pt x="16279" y="5476"/>
                    <a:pt x="16079" y="3874"/>
                    <a:pt x="14811" y="2107"/>
                  </a:cubicBezTo>
                  <a:cubicBezTo>
                    <a:pt x="13725" y="595"/>
                    <a:pt x="12128" y="0"/>
                    <a:pt x="10435" y="0"/>
                  </a:cubicBezTo>
                  <a:close/>
                </a:path>
              </a:pathLst>
            </a:custGeom>
            <a:solidFill>
              <a:srgbClr val="1A29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8"/>
            <p:cNvSpPr/>
            <p:nvPr/>
          </p:nvSpPr>
          <p:spPr>
            <a:xfrm>
              <a:off x="1608825" y="3417300"/>
              <a:ext cx="421150" cy="226600"/>
            </a:xfrm>
            <a:custGeom>
              <a:avLst/>
              <a:gdLst/>
              <a:ahLst/>
              <a:cxnLst/>
              <a:rect l="l" t="t" r="r" b="b"/>
              <a:pathLst>
                <a:path w="16846" h="9064" extrusionOk="0">
                  <a:moveTo>
                    <a:pt x="9504" y="1"/>
                  </a:moveTo>
                  <a:cubicBezTo>
                    <a:pt x="7789" y="1"/>
                    <a:pt x="6179" y="1013"/>
                    <a:pt x="5071" y="2359"/>
                  </a:cubicBezTo>
                  <a:cubicBezTo>
                    <a:pt x="5362" y="2359"/>
                    <a:pt x="5688" y="2342"/>
                    <a:pt x="6010" y="2342"/>
                  </a:cubicBezTo>
                  <a:cubicBezTo>
                    <a:pt x="6978" y="2342"/>
                    <a:pt x="7923" y="2492"/>
                    <a:pt x="7873" y="3693"/>
                  </a:cubicBezTo>
                  <a:cubicBezTo>
                    <a:pt x="5871" y="3827"/>
                    <a:pt x="5538" y="3527"/>
                    <a:pt x="3903" y="4827"/>
                  </a:cubicBezTo>
                  <a:cubicBezTo>
                    <a:pt x="2269" y="6128"/>
                    <a:pt x="1001" y="7329"/>
                    <a:pt x="0" y="9064"/>
                  </a:cubicBezTo>
                  <a:cubicBezTo>
                    <a:pt x="1013" y="7896"/>
                    <a:pt x="2366" y="7522"/>
                    <a:pt x="3873" y="7522"/>
                  </a:cubicBezTo>
                  <a:cubicBezTo>
                    <a:pt x="6547" y="7522"/>
                    <a:pt x="9705" y="8698"/>
                    <a:pt x="12310" y="8698"/>
                  </a:cubicBezTo>
                  <a:cubicBezTo>
                    <a:pt x="12974" y="8698"/>
                    <a:pt x="13602" y="8622"/>
                    <a:pt x="14177" y="8430"/>
                  </a:cubicBezTo>
                  <a:cubicBezTo>
                    <a:pt x="15578" y="7963"/>
                    <a:pt x="16846" y="6395"/>
                    <a:pt x="15345" y="5161"/>
                  </a:cubicBezTo>
                  <a:cubicBezTo>
                    <a:pt x="14935" y="4844"/>
                    <a:pt x="14132" y="4726"/>
                    <a:pt x="13361" y="4726"/>
                  </a:cubicBezTo>
                  <a:cubicBezTo>
                    <a:pt x="12848" y="4726"/>
                    <a:pt x="12350" y="4778"/>
                    <a:pt x="11992" y="4859"/>
                  </a:cubicBezTo>
                  <a:lnTo>
                    <a:pt x="11992" y="4859"/>
                  </a:lnTo>
                  <a:cubicBezTo>
                    <a:pt x="13484" y="3206"/>
                    <a:pt x="13060" y="963"/>
                    <a:pt x="10875" y="224"/>
                  </a:cubicBezTo>
                  <a:cubicBezTo>
                    <a:pt x="10415" y="71"/>
                    <a:pt x="9956" y="1"/>
                    <a:pt x="9504" y="1"/>
                  </a:cubicBezTo>
                  <a:close/>
                </a:path>
              </a:pathLst>
            </a:custGeom>
            <a:solidFill>
              <a:srgbClr val="1A29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8"/>
            <p:cNvSpPr/>
            <p:nvPr/>
          </p:nvSpPr>
          <p:spPr>
            <a:xfrm>
              <a:off x="2035275" y="3568000"/>
              <a:ext cx="338275" cy="197650"/>
            </a:xfrm>
            <a:custGeom>
              <a:avLst/>
              <a:gdLst/>
              <a:ahLst/>
              <a:cxnLst/>
              <a:rect l="l" t="t" r="r" b="b"/>
              <a:pathLst>
                <a:path w="13531" h="7906" extrusionOk="0">
                  <a:moveTo>
                    <a:pt x="13531" y="0"/>
                  </a:moveTo>
                  <a:lnTo>
                    <a:pt x="13531" y="0"/>
                  </a:lnTo>
                  <a:cubicBezTo>
                    <a:pt x="12063" y="434"/>
                    <a:pt x="10595" y="601"/>
                    <a:pt x="9161" y="1268"/>
                  </a:cubicBezTo>
                  <a:cubicBezTo>
                    <a:pt x="8074" y="1759"/>
                    <a:pt x="7706" y="1936"/>
                    <a:pt x="7320" y="1936"/>
                  </a:cubicBezTo>
                  <a:cubicBezTo>
                    <a:pt x="6972" y="1936"/>
                    <a:pt x="6610" y="1791"/>
                    <a:pt x="5692" y="1601"/>
                  </a:cubicBezTo>
                  <a:cubicBezTo>
                    <a:pt x="5450" y="1552"/>
                    <a:pt x="5213" y="1528"/>
                    <a:pt x="4984" y="1528"/>
                  </a:cubicBezTo>
                  <a:cubicBezTo>
                    <a:pt x="1829" y="1528"/>
                    <a:pt x="1" y="5978"/>
                    <a:pt x="3390" y="7906"/>
                  </a:cubicBezTo>
                  <a:cubicBezTo>
                    <a:pt x="7460" y="6005"/>
                    <a:pt x="9895" y="2802"/>
                    <a:pt x="13531" y="0"/>
                  </a:cubicBezTo>
                  <a:close/>
                </a:path>
              </a:pathLst>
            </a:custGeom>
            <a:solidFill>
              <a:srgbClr val="687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8"/>
            <p:cNvSpPr/>
            <p:nvPr/>
          </p:nvSpPr>
          <p:spPr>
            <a:xfrm>
              <a:off x="2117525" y="3567150"/>
              <a:ext cx="256025" cy="197675"/>
            </a:xfrm>
            <a:custGeom>
              <a:avLst/>
              <a:gdLst/>
              <a:ahLst/>
              <a:cxnLst/>
              <a:rect l="l" t="t" r="r" b="b"/>
              <a:pathLst>
                <a:path w="10241" h="7907" extrusionOk="0">
                  <a:moveTo>
                    <a:pt x="10241" y="1"/>
                  </a:moveTo>
                  <a:lnTo>
                    <a:pt x="9974" y="68"/>
                  </a:lnTo>
                  <a:cubicBezTo>
                    <a:pt x="8306" y="1469"/>
                    <a:pt x="6772" y="3037"/>
                    <a:pt x="4904" y="4071"/>
                  </a:cubicBezTo>
                  <a:cubicBezTo>
                    <a:pt x="4470" y="4321"/>
                    <a:pt x="4003" y="4329"/>
                    <a:pt x="3544" y="4329"/>
                  </a:cubicBezTo>
                  <a:cubicBezTo>
                    <a:pt x="3512" y="4329"/>
                    <a:pt x="3479" y="4329"/>
                    <a:pt x="3446" y="4329"/>
                  </a:cubicBezTo>
                  <a:cubicBezTo>
                    <a:pt x="3022" y="4329"/>
                    <a:pt x="2607" y="4336"/>
                    <a:pt x="2235" y="4538"/>
                  </a:cubicBezTo>
                  <a:cubicBezTo>
                    <a:pt x="1101" y="5105"/>
                    <a:pt x="434" y="6773"/>
                    <a:pt x="0" y="7873"/>
                  </a:cubicBezTo>
                  <a:cubicBezTo>
                    <a:pt x="34" y="7873"/>
                    <a:pt x="67" y="7907"/>
                    <a:pt x="100" y="7907"/>
                  </a:cubicBezTo>
                  <a:cubicBezTo>
                    <a:pt x="4170" y="6039"/>
                    <a:pt x="6605" y="2803"/>
                    <a:pt x="10241" y="1"/>
                  </a:cubicBezTo>
                  <a:close/>
                </a:path>
              </a:pathLst>
            </a:custGeom>
            <a:solidFill>
              <a:srgbClr val="1A29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8"/>
            <p:cNvSpPr/>
            <p:nvPr/>
          </p:nvSpPr>
          <p:spPr>
            <a:xfrm>
              <a:off x="2183400" y="3817075"/>
              <a:ext cx="336925" cy="312175"/>
            </a:xfrm>
            <a:custGeom>
              <a:avLst/>
              <a:gdLst/>
              <a:ahLst/>
              <a:cxnLst/>
              <a:rect l="l" t="t" r="r" b="b"/>
              <a:pathLst>
                <a:path w="13477" h="12487" extrusionOk="0">
                  <a:moveTo>
                    <a:pt x="8828" y="6766"/>
                  </a:moveTo>
                  <a:cubicBezTo>
                    <a:pt x="9132" y="6766"/>
                    <a:pt x="9440" y="6983"/>
                    <a:pt x="9407" y="7416"/>
                  </a:cubicBezTo>
                  <a:lnTo>
                    <a:pt x="9407" y="7583"/>
                  </a:lnTo>
                  <a:cubicBezTo>
                    <a:pt x="9407" y="7917"/>
                    <a:pt x="9140" y="8150"/>
                    <a:pt x="8840" y="8184"/>
                  </a:cubicBezTo>
                  <a:cubicBezTo>
                    <a:pt x="8506" y="8150"/>
                    <a:pt x="8273" y="7917"/>
                    <a:pt x="8273" y="7583"/>
                  </a:cubicBezTo>
                  <a:lnTo>
                    <a:pt x="8273" y="7416"/>
                  </a:lnTo>
                  <a:cubicBezTo>
                    <a:pt x="8223" y="6983"/>
                    <a:pt x="8523" y="6766"/>
                    <a:pt x="8828" y="6766"/>
                  </a:cubicBezTo>
                  <a:close/>
                  <a:moveTo>
                    <a:pt x="3906" y="1"/>
                  </a:moveTo>
                  <a:cubicBezTo>
                    <a:pt x="2300" y="1"/>
                    <a:pt x="698" y="1041"/>
                    <a:pt x="334" y="2780"/>
                  </a:cubicBezTo>
                  <a:cubicBezTo>
                    <a:pt x="0" y="4514"/>
                    <a:pt x="1235" y="6316"/>
                    <a:pt x="2736" y="7016"/>
                  </a:cubicBezTo>
                  <a:cubicBezTo>
                    <a:pt x="2969" y="5382"/>
                    <a:pt x="3470" y="3847"/>
                    <a:pt x="5204" y="3380"/>
                  </a:cubicBezTo>
                  <a:cubicBezTo>
                    <a:pt x="5275" y="3360"/>
                    <a:pt x="5341" y="3351"/>
                    <a:pt x="5402" y="3351"/>
                  </a:cubicBezTo>
                  <a:cubicBezTo>
                    <a:pt x="5945" y="3351"/>
                    <a:pt x="6091" y="4085"/>
                    <a:pt x="5671" y="4414"/>
                  </a:cubicBezTo>
                  <a:cubicBezTo>
                    <a:pt x="4303" y="5482"/>
                    <a:pt x="2936" y="8317"/>
                    <a:pt x="5404" y="8984"/>
                  </a:cubicBezTo>
                  <a:cubicBezTo>
                    <a:pt x="5638" y="8551"/>
                    <a:pt x="5938" y="8117"/>
                    <a:pt x="6305" y="7750"/>
                  </a:cubicBezTo>
                  <a:cubicBezTo>
                    <a:pt x="6415" y="7640"/>
                    <a:pt x="6557" y="7588"/>
                    <a:pt x="6698" y="7588"/>
                  </a:cubicBezTo>
                  <a:cubicBezTo>
                    <a:pt x="6943" y="7588"/>
                    <a:pt x="7188" y="7742"/>
                    <a:pt x="7272" y="8017"/>
                  </a:cubicBezTo>
                  <a:cubicBezTo>
                    <a:pt x="7306" y="8150"/>
                    <a:pt x="7339" y="8284"/>
                    <a:pt x="7372" y="8451"/>
                  </a:cubicBezTo>
                  <a:cubicBezTo>
                    <a:pt x="7439" y="8517"/>
                    <a:pt x="7472" y="8651"/>
                    <a:pt x="7472" y="8751"/>
                  </a:cubicBezTo>
                  <a:lnTo>
                    <a:pt x="7472" y="8918"/>
                  </a:lnTo>
                  <a:cubicBezTo>
                    <a:pt x="7572" y="9351"/>
                    <a:pt x="7572" y="9785"/>
                    <a:pt x="7472" y="10218"/>
                  </a:cubicBezTo>
                  <a:cubicBezTo>
                    <a:pt x="9207" y="11186"/>
                    <a:pt x="11108" y="11953"/>
                    <a:pt x="13043" y="12487"/>
                  </a:cubicBezTo>
                  <a:cubicBezTo>
                    <a:pt x="12242" y="11353"/>
                    <a:pt x="13043" y="9718"/>
                    <a:pt x="13277" y="8350"/>
                  </a:cubicBezTo>
                  <a:cubicBezTo>
                    <a:pt x="13477" y="6883"/>
                    <a:pt x="13310" y="5415"/>
                    <a:pt x="12776" y="4047"/>
                  </a:cubicBezTo>
                  <a:cubicBezTo>
                    <a:pt x="12025" y="2121"/>
                    <a:pt x="10545" y="361"/>
                    <a:pt x="8874" y="361"/>
                  </a:cubicBezTo>
                  <a:cubicBezTo>
                    <a:pt x="8172" y="361"/>
                    <a:pt x="7436" y="672"/>
                    <a:pt x="6705" y="1412"/>
                  </a:cubicBezTo>
                  <a:cubicBezTo>
                    <a:pt x="5996" y="440"/>
                    <a:pt x="4950" y="1"/>
                    <a:pt x="3906" y="1"/>
                  </a:cubicBezTo>
                  <a:close/>
                </a:path>
              </a:pathLst>
            </a:custGeom>
            <a:solidFill>
              <a:srgbClr val="728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8"/>
            <p:cNvSpPr/>
            <p:nvPr/>
          </p:nvSpPr>
          <p:spPr>
            <a:xfrm>
              <a:off x="2363525" y="3826300"/>
              <a:ext cx="156800" cy="272100"/>
            </a:xfrm>
            <a:custGeom>
              <a:avLst/>
              <a:gdLst/>
              <a:ahLst/>
              <a:cxnLst/>
              <a:rect l="l" t="t" r="r" b="b"/>
              <a:pathLst>
                <a:path w="6272" h="10884" extrusionOk="0">
                  <a:moveTo>
                    <a:pt x="1665" y="0"/>
                  </a:moveTo>
                  <a:cubicBezTo>
                    <a:pt x="1124" y="0"/>
                    <a:pt x="563" y="185"/>
                    <a:pt x="1" y="610"/>
                  </a:cubicBezTo>
                  <a:cubicBezTo>
                    <a:pt x="1301" y="2511"/>
                    <a:pt x="2102" y="4913"/>
                    <a:pt x="3036" y="6814"/>
                  </a:cubicBezTo>
                  <a:cubicBezTo>
                    <a:pt x="3737" y="8248"/>
                    <a:pt x="4537" y="9616"/>
                    <a:pt x="5504" y="10884"/>
                  </a:cubicBezTo>
                  <a:cubicBezTo>
                    <a:pt x="5504" y="9950"/>
                    <a:pt x="5905" y="8882"/>
                    <a:pt x="6072" y="7948"/>
                  </a:cubicBezTo>
                  <a:cubicBezTo>
                    <a:pt x="6272" y="6480"/>
                    <a:pt x="6105" y="5013"/>
                    <a:pt x="5571" y="3678"/>
                  </a:cubicBezTo>
                  <a:cubicBezTo>
                    <a:pt x="4815" y="1763"/>
                    <a:pt x="3336" y="0"/>
                    <a:pt x="1665" y="0"/>
                  </a:cubicBezTo>
                  <a:close/>
                </a:path>
              </a:pathLst>
            </a:custGeom>
            <a:solidFill>
              <a:srgbClr val="646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8"/>
            <p:cNvSpPr/>
            <p:nvPr/>
          </p:nvSpPr>
          <p:spPr>
            <a:xfrm>
              <a:off x="1450375" y="4057725"/>
              <a:ext cx="244375" cy="285025"/>
            </a:xfrm>
            <a:custGeom>
              <a:avLst/>
              <a:gdLst/>
              <a:ahLst/>
              <a:cxnLst/>
              <a:rect l="l" t="t" r="r" b="b"/>
              <a:pathLst>
                <a:path w="9775" h="11401" extrusionOk="0">
                  <a:moveTo>
                    <a:pt x="3798" y="6371"/>
                  </a:moveTo>
                  <a:cubicBezTo>
                    <a:pt x="3946" y="6371"/>
                    <a:pt x="4100" y="6441"/>
                    <a:pt x="4203" y="6597"/>
                  </a:cubicBezTo>
                  <a:lnTo>
                    <a:pt x="4237" y="6730"/>
                  </a:lnTo>
                  <a:cubicBezTo>
                    <a:pt x="4337" y="7072"/>
                    <a:pt x="4063" y="7304"/>
                    <a:pt x="3792" y="7304"/>
                  </a:cubicBezTo>
                  <a:cubicBezTo>
                    <a:pt x="3613" y="7304"/>
                    <a:pt x="3436" y="7203"/>
                    <a:pt x="3370" y="6964"/>
                  </a:cubicBezTo>
                  <a:lnTo>
                    <a:pt x="3370" y="6830"/>
                  </a:lnTo>
                  <a:cubicBezTo>
                    <a:pt x="3349" y="6545"/>
                    <a:pt x="3566" y="6371"/>
                    <a:pt x="3798" y="6371"/>
                  </a:cubicBezTo>
                  <a:close/>
                  <a:moveTo>
                    <a:pt x="6721" y="1"/>
                  </a:moveTo>
                  <a:cubicBezTo>
                    <a:pt x="5643" y="1"/>
                    <a:pt x="4567" y="615"/>
                    <a:pt x="4103" y="1793"/>
                  </a:cubicBezTo>
                  <a:cubicBezTo>
                    <a:pt x="3618" y="1513"/>
                    <a:pt x="3174" y="1390"/>
                    <a:pt x="2772" y="1390"/>
                  </a:cubicBezTo>
                  <a:cubicBezTo>
                    <a:pt x="1210" y="1390"/>
                    <a:pt x="286" y="3252"/>
                    <a:pt x="101" y="5029"/>
                  </a:cubicBezTo>
                  <a:cubicBezTo>
                    <a:pt x="0" y="6163"/>
                    <a:pt x="201" y="7297"/>
                    <a:pt x="668" y="8331"/>
                  </a:cubicBezTo>
                  <a:cubicBezTo>
                    <a:pt x="1135" y="9332"/>
                    <a:pt x="2069" y="10366"/>
                    <a:pt x="1702" y="11400"/>
                  </a:cubicBezTo>
                  <a:cubicBezTo>
                    <a:pt x="3036" y="10566"/>
                    <a:pt x="4304" y="9599"/>
                    <a:pt x="5404" y="8465"/>
                  </a:cubicBezTo>
                  <a:cubicBezTo>
                    <a:pt x="5238" y="8198"/>
                    <a:pt x="5137" y="7864"/>
                    <a:pt x="5104" y="7531"/>
                  </a:cubicBezTo>
                  <a:lnTo>
                    <a:pt x="5071" y="7397"/>
                  </a:lnTo>
                  <a:cubicBezTo>
                    <a:pt x="5037" y="7331"/>
                    <a:pt x="5037" y="7231"/>
                    <a:pt x="5071" y="7130"/>
                  </a:cubicBezTo>
                  <a:lnTo>
                    <a:pt x="5071" y="6830"/>
                  </a:lnTo>
                  <a:cubicBezTo>
                    <a:pt x="5071" y="6546"/>
                    <a:pt x="5291" y="6342"/>
                    <a:pt x="5530" y="6342"/>
                  </a:cubicBezTo>
                  <a:cubicBezTo>
                    <a:pt x="5599" y="6342"/>
                    <a:pt x="5670" y="6359"/>
                    <a:pt x="5738" y="6397"/>
                  </a:cubicBezTo>
                  <a:cubicBezTo>
                    <a:pt x="6105" y="6597"/>
                    <a:pt x="6405" y="6864"/>
                    <a:pt x="6705" y="7164"/>
                  </a:cubicBezTo>
                  <a:cubicBezTo>
                    <a:pt x="8406" y="6130"/>
                    <a:pt x="6772" y="4295"/>
                    <a:pt x="5538" y="3795"/>
                  </a:cubicBezTo>
                  <a:cubicBezTo>
                    <a:pt x="5104" y="3628"/>
                    <a:pt x="5104" y="2927"/>
                    <a:pt x="5638" y="2927"/>
                  </a:cubicBezTo>
                  <a:cubicBezTo>
                    <a:pt x="7039" y="2927"/>
                    <a:pt x="7739" y="3928"/>
                    <a:pt x="8273" y="5096"/>
                  </a:cubicBezTo>
                  <a:cubicBezTo>
                    <a:pt x="9240" y="4262"/>
                    <a:pt x="9774" y="2661"/>
                    <a:pt x="9140" y="1426"/>
                  </a:cubicBezTo>
                  <a:cubicBezTo>
                    <a:pt x="8597" y="465"/>
                    <a:pt x="7658" y="1"/>
                    <a:pt x="6721" y="1"/>
                  </a:cubicBezTo>
                  <a:close/>
                </a:path>
              </a:pathLst>
            </a:custGeom>
            <a:solidFill>
              <a:srgbClr val="728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8"/>
            <p:cNvSpPr/>
            <p:nvPr/>
          </p:nvSpPr>
          <p:spPr>
            <a:xfrm>
              <a:off x="1450375" y="4092450"/>
              <a:ext cx="90100" cy="226100"/>
            </a:xfrm>
            <a:custGeom>
              <a:avLst/>
              <a:gdLst/>
              <a:ahLst/>
              <a:cxnLst/>
              <a:rect l="l" t="t" r="r" b="b"/>
              <a:pathLst>
                <a:path w="3604" h="9044" extrusionOk="0">
                  <a:moveTo>
                    <a:pt x="2753" y="1"/>
                  </a:moveTo>
                  <a:cubicBezTo>
                    <a:pt x="1197" y="1"/>
                    <a:pt x="271" y="1845"/>
                    <a:pt x="101" y="3640"/>
                  </a:cubicBezTo>
                  <a:cubicBezTo>
                    <a:pt x="0" y="4774"/>
                    <a:pt x="201" y="5908"/>
                    <a:pt x="668" y="6942"/>
                  </a:cubicBezTo>
                  <a:cubicBezTo>
                    <a:pt x="968" y="7643"/>
                    <a:pt x="1535" y="8343"/>
                    <a:pt x="1702" y="9044"/>
                  </a:cubicBezTo>
                  <a:cubicBezTo>
                    <a:pt x="2135" y="7876"/>
                    <a:pt x="2469" y="6675"/>
                    <a:pt x="2669" y="5475"/>
                  </a:cubicBezTo>
                  <a:cubicBezTo>
                    <a:pt x="2969" y="3873"/>
                    <a:pt x="3069" y="1872"/>
                    <a:pt x="3603" y="171"/>
                  </a:cubicBezTo>
                  <a:cubicBezTo>
                    <a:pt x="3302" y="54"/>
                    <a:pt x="3018" y="1"/>
                    <a:pt x="2753" y="1"/>
                  </a:cubicBezTo>
                  <a:close/>
                </a:path>
              </a:pathLst>
            </a:custGeom>
            <a:solidFill>
              <a:srgbClr val="646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8"/>
            <p:cNvSpPr/>
            <p:nvPr/>
          </p:nvSpPr>
          <p:spPr>
            <a:xfrm>
              <a:off x="2333500" y="4190600"/>
              <a:ext cx="320250" cy="250550"/>
            </a:xfrm>
            <a:custGeom>
              <a:avLst/>
              <a:gdLst/>
              <a:ahLst/>
              <a:cxnLst/>
              <a:rect l="l" t="t" r="r" b="b"/>
              <a:pathLst>
                <a:path w="12810" h="10022" extrusionOk="0">
                  <a:moveTo>
                    <a:pt x="8313" y="5739"/>
                  </a:moveTo>
                  <a:cubicBezTo>
                    <a:pt x="8548" y="5739"/>
                    <a:pt x="8778" y="5920"/>
                    <a:pt x="8807" y="6152"/>
                  </a:cubicBezTo>
                  <a:lnTo>
                    <a:pt x="8840" y="6319"/>
                  </a:lnTo>
                  <a:cubicBezTo>
                    <a:pt x="8954" y="6735"/>
                    <a:pt x="8638" y="6979"/>
                    <a:pt x="8332" y="6979"/>
                  </a:cubicBezTo>
                  <a:cubicBezTo>
                    <a:pt x="8098" y="6979"/>
                    <a:pt x="7868" y="6837"/>
                    <a:pt x="7840" y="6519"/>
                  </a:cubicBezTo>
                  <a:lnTo>
                    <a:pt x="7806" y="6352"/>
                  </a:lnTo>
                  <a:cubicBezTo>
                    <a:pt x="7740" y="6052"/>
                    <a:pt x="7940" y="5785"/>
                    <a:pt x="8207" y="5752"/>
                  </a:cubicBezTo>
                  <a:cubicBezTo>
                    <a:pt x="8242" y="5743"/>
                    <a:pt x="8277" y="5739"/>
                    <a:pt x="8313" y="5739"/>
                  </a:cubicBezTo>
                  <a:close/>
                  <a:moveTo>
                    <a:pt x="7600" y="1"/>
                  </a:moveTo>
                  <a:cubicBezTo>
                    <a:pt x="6839" y="1"/>
                    <a:pt x="6095" y="380"/>
                    <a:pt x="5471" y="1315"/>
                  </a:cubicBezTo>
                  <a:cubicBezTo>
                    <a:pt x="4837" y="722"/>
                    <a:pt x="4076" y="460"/>
                    <a:pt x="3327" y="460"/>
                  </a:cubicBezTo>
                  <a:cubicBezTo>
                    <a:pt x="1674" y="460"/>
                    <a:pt x="80" y="1737"/>
                    <a:pt x="34" y="3550"/>
                  </a:cubicBezTo>
                  <a:cubicBezTo>
                    <a:pt x="1" y="5118"/>
                    <a:pt x="1402" y="6519"/>
                    <a:pt x="2836" y="6886"/>
                  </a:cubicBezTo>
                  <a:cubicBezTo>
                    <a:pt x="2769" y="5418"/>
                    <a:pt x="2969" y="3984"/>
                    <a:pt x="4437" y="3283"/>
                  </a:cubicBezTo>
                  <a:cubicBezTo>
                    <a:pt x="4529" y="3235"/>
                    <a:pt x="4616" y="3213"/>
                    <a:pt x="4695" y="3213"/>
                  </a:cubicBezTo>
                  <a:cubicBezTo>
                    <a:pt x="5104" y="3213"/>
                    <a:pt x="5312" y="3787"/>
                    <a:pt x="5004" y="4150"/>
                  </a:cubicBezTo>
                  <a:cubicBezTo>
                    <a:pt x="3970" y="5285"/>
                    <a:pt x="3236" y="8020"/>
                    <a:pt x="5538" y="8220"/>
                  </a:cubicBezTo>
                  <a:cubicBezTo>
                    <a:pt x="5671" y="7753"/>
                    <a:pt x="5872" y="7353"/>
                    <a:pt x="6105" y="6952"/>
                  </a:cubicBezTo>
                  <a:cubicBezTo>
                    <a:pt x="6213" y="6814"/>
                    <a:pt x="6377" y="6747"/>
                    <a:pt x="6539" y="6747"/>
                  </a:cubicBezTo>
                  <a:cubicBezTo>
                    <a:pt x="6729" y="6747"/>
                    <a:pt x="6916" y="6839"/>
                    <a:pt x="7006" y="7019"/>
                  </a:cubicBezTo>
                  <a:lnTo>
                    <a:pt x="7172" y="7353"/>
                  </a:lnTo>
                  <a:cubicBezTo>
                    <a:pt x="7239" y="7419"/>
                    <a:pt x="7306" y="7520"/>
                    <a:pt x="7306" y="7653"/>
                  </a:cubicBezTo>
                  <a:lnTo>
                    <a:pt x="7306" y="7753"/>
                  </a:lnTo>
                  <a:cubicBezTo>
                    <a:pt x="7473" y="8120"/>
                    <a:pt x="7539" y="8520"/>
                    <a:pt x="7506" y="8921"/>
                  </a:cubicBezTo>
                  <a:cubicBezTo>
                    <a:pt x="9207" y="9488"/>
                    <a:pt x="11009" y="9855"/>
                    <a:pt x="12810" y="10021"/>
                  </a:cubicBezTo>
                  <a:cubicBezTo>
                    <a:pt x="11909" y="9121"/>
                    <a:pt x="12376" y="7586"/>
                    <a:pt x="12343" y="6319"/>
                  </a:cubicBezTo>
                  <a:cubicBezTo>
                    <a:pt x="12276" y="5018"/>
                    <a:pt x="11909" y="3750"/>
                    <a:pt x="11242" y="2616"/>
                  </a:cubicBezTo>
                  <a:cubicBezTo>
                    <a:pt x="10366" y="1206"/>
                    <a:pt x="8956" y="1"/>
                    <a:pt x="7600" y="1"/>
                  </a:cubicBezTo>
                  <a:close/>
                </a:path>
              </a:pathLst>
            </a:custGeom>
            <a:solidFill>
              <a:srgbClr val="728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8"/>
            <p:cNvSpPr/>
            <p:nvPr/>
          </p:nvSpPr>
          <p:spPr>
            <a:xfrm>
              <a:off x="2479450" y="4190575"/>
              <a:ext cx="163475" cy="226375"/>
            </a:xfrm>
            <a:custGeom>
              <a:avLst/>
              <a:gdLst/>
              <a:ahLst/>
              <a:cxnLst/>
              <a:rect l="l" t="t" r="r" b="b"/>
              <a:pathLst>
                <a:path w="6539" h="9055" extrusionOk="0">
                  <a:moveTo>
                    <a:pt x="1770" y="0"/>
                  </a:moveTo>
                  <a:cubicBezTo>
                    <a:pt x="1153" y="0"/>
                    <a:pt x="545" y="252"/>
                    <a:pt x="0" y="849"/>
                  </a:cubicBezTo>
                  <a:cubicBezTo>
                    <a:pt x="1435" y="2317"/>
                    <a:pt x="2569" y="4318"/>
                    <a:pt x="3669" y="5853"/>
                  </a:cubicBezTo>
                  <a:cubicBezTo>
                    <a:pt x="4503" y="6987"/>
                    <a:pt x="5471" y="8088"/>
                    <a:pt x="6505" y="9055"/>
                  </a:cubicBezTo>
                  <a:cubicBezTo>
                    <a:pt x="6338" y="8221"/>
                    <a:pt x="6538" y="7220"/>
                    <a:pt x="6538" y="6353"/>
                  </a:cubicBezTo>
                  <a:cubicBezTo>
                    <a:pt x="6471" y="5019"/>
                    <a:pt x="6105" y="3751"/>
                    <a:pt x="5404" y="2617"/>
                  </a:cubicBezTo>
                  <a:cubicBezTo>
                    <a:pt x="4512" y="1199"/>
                    <a:pt x="3118" y="0"/>
                    <a:pt x="1770" y="0"/>
                  </a:cubicBezTo>
                  <a:close/>
                </a:path>
              </a:pathLst>
            </a:custGeom>
            <a:solidFill>
              <a:srgbClr val="646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8"/>
            <p:cNvSpPr/>
            <p:nvPr/>
          </p:nvSpPr>
          <p:spPr>
            <a:xfrm>
              <a:off x="5223075" y="4188450"/>
              <a:ext cx="183475" cy="183475"/>
            </a:xfrm>
            <a:custGeom>
              <a:avLst/>
              <a:gdLst/>
              <a:ahLst/>
              <a:cxnLst/>
              <a:rect l="l" t="t" r="r" b="b"/>
              <a:pathLst>
                <a:path w="7339" h="7339" extrusionOk="0">
                  <a:moveTo>
                    <a:pt x="3669" y="0"/>
                  </a:moveTo>
                  <a:cubicBezTo>
                    <a:pt x="1635" y="0"/>
                    <a:pt x="0" y="1635"/>
                    <a:pt x="0" y="3669"/>
                  </a:cubicBezTo>
                  <a:cubicBezTo>
                    <a:pt x="0" y="5671"/>
                    <a:pt x="1635" y="7339"/>
                    <a:pt x="3669" y="7339"/>
                  </a:cubicBezTo>
                  <a:cubicBezTo>
                    <a:pt x="5704" y="7339"/>
                    <a:pt x="7339" y="5671"/>
                    <a:pt x="7339" y="3669"/>
                  </a:cubicBezTo>
                  <a:cubicBezTo>
                    <a:pt x="7339" y="1635"/>
                    <a:pt x="5704" y="0"/>
                    <a:pt x="36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8"/>
            <p:cNvSpPr/>
            <p:nvPr/>
          </p:nvSpPr>
          <p:spPr>
            <a:xfrm>
              <a:off x="5132175" y="3085975"/>
              <a:ext cx="1130825" cy="1181725"/>
            </a:xfrm>
            <a:custGeom>
              <a:avLst/>
              <a:gdLst/>
              <a:ahLst/>
              <a:cxnLst/>
              <a:rect l="l" t="t" r="r" b="b"/>
              <a:pathLst>
                <a:path w="45233" h="47269" extrusionOk="0">
                  <a:moveTo>
                    <a:pt x="27887" y="1"/>
                  </a:moveTo>
                  <a:lnTo>
                    <a:pt x="0" y="47268"/>
                  </a:lnTo>
                  <a:lnTo>
                    <a:pt x="18380" y="47268"/>
                  </a:lnTo>
                  <a:lnTo>
                    <a:pt x="44432" y="3070"/>
                  </a:lnTo>
                  <a:cubicBezTo>
                    <a:pt x="45233" y="1702"/>
                    <a:pt x="44265" y="1"/>
                    <a:pt x="42664" y="1"/>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8"/>
            <p:cNvSpPr/>
            <p:nvPr/>
          </p:nvSpPr>
          <p:spPr>
            <a:xfrm>
              <a:off x="5486400" y="3085975"/>
              <a:ext cx="776600" cy="1208625"/>
            </a:xfrm>
            <a:custGeom>
              <a:avLst/>
              <a:gdLst/>
              <a:ahLst/>
              <a:cxnLst/>
              <a:rect l="l" t="t" r="r" b="b"/>
              <a:pathLst>
                <a:path w="31064" h="48345" extrusionOk="0">
                  <a:moveTo>
                    <a:pt x="28462" y="1"/>
                  </a:moveTo>
                  <a:cubicBezTo>
                    <a:pt x="28128" y="435"/>
                    <a:pt x="27828" y="868"/>
                    <a:pt x="27594" y="1268"/>
                  </a:cubicBezTo>
                  <a:cubicBezTo>
                    <a:pt x="21820" y="10135"/>
                    <a:pt x="4147" y="41093"/>
                    <a:pt x="619" y="47268"/>
                  </a:cubicBezTo>
                  <a:lnTo>
                    <a:pt x="4211" y="47268"/>
                  </a:lnTo>
                  <a:lnTo>
                    <a:pt x="30263" y="3070"/>
                  </a:lnTo>
                  <a:cubicBezTo>
                    <a:pt x="31064" y="1702"/>
                    <a:pt x="30063" y="1"/>
                    <a:pt x="28495" y="1"/>
                  </a:cubicBezTo>
                  <a:close/>
                  <a:moveTo>
                    <a:pt x="608" y="47268"/>
                  </a:moveTo>
                  <a:cubicBezTo>
                    <a:pt x="192" y="48004"/>
                    <a:pt x="1" y="48344"/>
                    <a:pt x="2" y="48344"/>
                  </a:cubicBezTo>
                  <a:cubicBezTo>
                    <a:pt x="4" y="48344"/>
                    <a:pt x="221" y="47963"/>
                    <a:pt x="619" y="47268"/>
                  </a:cubicBezTo>
                  <a:close/>
                </a:path>
              </a:pathLst>
            </a:custGeom>
            <a:solidFill>
              <a:srgbClr val="D1C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8"/>
            <p:cNvSpPr/>
            <p:nvPr/>
          </p:nvSpPr>
          <p:spPr>
            <a:xfrm>
              <a:off x="4640975" y="3916575"/>
              <a:ext cx="929875" cy="356125"/>
            </a:xfrm>
            <a:custGeom>
              <a:avLst/>
              <a:gdLst/>
              <a:ahLst/>
              <a:cxnLst/>
              <a:rect l="l" t="t" r="r" b="b"/>
              <a:pathLst>
                <a:path w="37195" h="14245" extrusionOk="0">
                  <a:moveTo>
                    <a:pt x="18614" y="1"/>
                  </a:moveTo>
                  <a:cubicBezTo>
                    <a:pt x="8707" y="1"/>
                    <a:pt x="601" y="6272"/>
                    <a:pt x="1" y="14244"/>
                  </a:cubicBezTo>
                  <a:lnTo>
                    <a:pt x="37194" y="14244"/>
                  </a:lnTo>
                  <a:cubicBezTo>
                    <a:pt x="36594" y="6272"/>
                    <a:pt x="28521" y="1"/>
                    <a:pt x="18614" y="1"/>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8"/>
            <p:cNvSpPr/>
            <p:nvPr/>
          </p:nvSpPr>
          <p:spPr>
            <a:xfrm>
              <a:off x="5047100" y="4071700"/>
              <a:ext cx="523750" cy="201000"/>
            </a:xfrm>
            <a:custGeom>
              <a:avLst/>
              <a:gdLst/>
              <a:ahLst/>
              <a:cxnLst/>
              <a:rect l="l" t="t" r="r" b="b"/>
              <a:pathLst>
                <a:path w="20950" h="8040" extrusionOk="0">
                  <a:moveTo>
                    <a:pt x="10475" y="0"/>
                  </a:moveTo>
                  <a:cubicBezTo>
                    <a:pt x="4904" y="0"/>
                    <a:pt x="334" y="3536"/>
                    <a:pt x="1" y="8039"/>
                  </a:cubicBezTo>
                  <a:lnTo>
                    <a:pt x="20949" y="8039"/>
                  </a:lnTo>
                  <a:cubicBezTo>
                    <a:pt x="20616" y="3536"/>
                    <a:pt x="16046" y="0"/>
                    <a:pt x="10475" y="0"/>
                  </a:cubicBezTo>
                  <a:close/>
                </a:path>
              </a:pathLst>
            </a:custGeom>
            <a:solidFill>
              <a:srgbClr val="D1C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8"/>
            <p:cNvSpPr/>
            <p:nvPr/>
          </p:nvSpPr>
          <p:spPr>
            <a:xfrm>
              <a:off x="5314800" y="4371900"/>
              <a:ext cx="25" cy="379475"/>
            </a:xfrm>
            <a:custGeom>
              <a:avLst/>
              <a:gdLst/>
              <a:ahLst/>
              <a:cxnLst/>
              <a:rect l="l" t="t" r="r" b="b"/>
              <a:pathLst>
                <a:path w="1" h="15179" fill="none" extrusionOk="0">
                  <a:moveTo>
                    <a:pt x="0" y="1"/>
                  </a:moveTo>
                  <a:lnTo>
                    <a:pt x="0" y="15178"/>
                  </a:lnTo>
                </a:path>
              </a:pathLst>
            </a:custGeom>
            <a:noFill/>
            <a:ln w="10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8"/>
            <p:cNvSpPr/>
            <p:nvPr/>
          </p:nvSpPr>
          <p:spPr>
            <a:xfrm>
              <a:off x="4796100" y="4606250"/>
              <a:ext cx="1005750" cy="106750"/>
            </a:xfrm>
            <a:custGeom>
              <a:avLst/>
              <a:gdLst/>
              <a:ahLst/>
              <a:cxnLst/>
              <a:rect l="l" t="t" r="r" b="b"/>
              <a:pathLst>
                <a:path w="40230" h="4270" extrusionOk="0">
                  <a:moveTo>
                    <a:pt x="4804" y="0"/>
                  </a:moveTo>
                  <a:cubicBezTo>
                    <a:pt x="2335" y="0"/>
                    <a:pt x="301" y="1835"/>
                    <a:pt x="0" y="4270"/>
                  </a:cubicBezTo>
                  <a:lnTo>
                    <a:pt x="367" y="4270"/>
                  </a:lnTo>
                  <a:cubicBezTo>
                    <a:pt x="667" y="2035"/>
                    <a:pt x="2535" y="367"/>
                    <a:pt x="4804" y="367"/>
                  </a:cubicBezTo>
                  <a:lnTo>
                    <a:pt x="35426" y="367"/>
                  </a:lnTo>
                  <a:cubicBezTo>
                    <a:pt x="37694" y="367"/>
                    <a:pt x="39595" y="2035"/>
                    <a:pt x="39862" y="4270"/>
                  </a:cubicBezTo>
                  <a:lnTo>
                    <a:pt x="40229" y="4270"/>
                  </a:lnTo>
                  <a:cubicBezTo>
                    <a:pt x="39962" y="1835"/>
                    <a:pt x="37894" y="0"/>
                    <a:pt x="3542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8"/>
            <p:cNvSpPr/>
            <p:nvPr/>
          </p:nvSpPr>
          <p:spPr>
            <a:xfrm>
              <a:off x="4745225" y="4696300"/>
              <a:ext cx="122625" cy="122625"/>
            </a:xfrm>
            <a:custGeom>
              <a:avLst/>
              <a:gdLst/>
              <a:ahLst/>
              <a:cxnLst/>
              <a:rect l="l" t="t" r="r" b="b"/>
              <a:pathLst>
                <a:path w="4905" h="4905" extrusionOk="0">
                  <a:moveTo>
                    <a:pt x="2469" y="1"/>
                  </a:moveTo>
                  <a:cubicBezTo>
                    <a:pt x="1101" y="1"/>
                    <a:pt x="1" y="1101"/>
                    <a:pt x="1" y="2436"/>
                  </a:cubicBezTo>
                  <a:cubicBezTo>
                    <a:pt x="1" y="3803"/>
                    <a:pt x="1101" y="4904"/>
                    <a:pt x="2469" y="4904"/>
                  </a:cubicBezTo>
                  <a:cubicBezTo>
                    <a:pt x="3803" y="4871"/>
                    <a:pt x="4904" y="3803"/>
                    <a:pt x="4904" y="2436"/>
                  </a:cubicBezTo>
                  <a:cubicBezTo>
                    <a:pt x="4904" y="1101"/>
                    <a:pt x="3803" y="1"/>
                    <a:pt x="246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8"/>
            <p:cNvSpPr/>
            <p:nvPr/>
          </p:nvSpPr>
          <p:spPr>
            <a:xfrm>
              <a:off x="5253100" y="4696300"/>
              <a:ext cx="122600" cy="122625"/>
            </a:xfrm>
            <a:custGeom>
              <a:avLst/>
              <a:gdLst/>
              <a:ahLst/>
              <a:cxnLst/>
              <a:rect l="l" t="t" r="r" b="b"/>
              <a:pathLst>
                <a:path w="4904" h="4905" extrusionOk="0">
                  <a:moveTo>
                    <a:pt x="2468" y="1"/>
                  </a:moveTo>
                  <a:cubicBezTo>
                    <a:pt x="1101" y="1"/>
                    <a:pt x="33" y="1101"/>
                    <a:pt x="0" y="2436"/>
                  </a:cubicBezTo>
                  <a:cubicBezTo>
                    <a:pt x="33" y="3803"/>
                    <a:pt x="1101" y="4904"/>
                    <a:pt x="2468" y="4904"/>
                  </a:cubicBezTo>
                  <a:cubicBezTo>
                    <a:pt x="3803" y="4871"/>
                    <a:pt x="4904" y="3803"/>
                    <a:pt x="4904" y="2436"/>
                  </a:cubicBezTo>
                  <a:cubicBezTo>
                    <a:pt x="4904" y="1101"/>
                    <a:pt x="3803" y="1"/>
                    <a:pt x="24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8"/>
            <p:cNvSpPr/>
            <p:nvPr/>
          </p:nvSpPr>
          <p:spPr>
            <a:xfrm>
              <a:off x="5743450" y="4696300"/>
              <a:ext cx="122600" cy="122625"/>
            </a:xfrm>
            <a:custGeom>
              <a:avLst/>
              <a:gdLst/>
              <a:ahLst/>
              <a:cxnLst/>
              <a:rect l="l" t="t" r="r" b="b"/>
              <a:pathLst>
                <a:path w="4904" h="4905" extrusionOk="0">
                  <a:moveTo>
                    <a:pt x="2435" y="1"/>
                  </a:moveTo>
                  <a:cubicBezTo>
                    <a:pt x="1101" y="1"/>
                    <a:pt x="0" y="1101"/>
                    <a:pt x="0" y="2436"/>
                  </a:cubicBezTo>
                  <a:cubicBezTo>
                    <a:pt x="0" y="3803"/>
                    <a:pt x="1101" y="4904"/>
                    <a:pt x="2435" y="4904"/>
                  </a:cubicBezTo>
                  <a:cubicBezTo>
                    <a:pt x="3803" y="4871"/>
                    <a:pt x="4870" y="3803"/>
                    <a:pt x="4904" y="2436"/>
                  </a:cubicBezTo>
                  <a:cubicBezTo>
                    <a:pt x="4870" y="1101"/>
                    <a:pt x="3803" y="1"/>
                    <a:pt x="24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8"/>
            <p:cNvSpPr/>
            <p:nvPr/>
          </p:nvSpPr>
          <p:spPr>
            <a:xfrm>
              <a:off x="5455725" y="3716425"/>
              <a:ext cx="391975" cy="25"/>
            </a:xfrm>
            <a:custGeom>
              <a:avLst/>
              <a:gdLst/>
              <a:ahLst/>
              <a:cxnLst/>
              <a:rect l="l" t="t" r="r" b="b"/>
              <a:pathLst>
                <a:path w="15679" h="1" fill="none" extrusionOk="0">
                  <a:moveTo>
                    <a:pt x="1" y="1"/>
                  </a:moveTo>
                  <a:lnTo>
                    <a:pt x="15679" y="1"/>
                  </a:lnTo>
                </a:path>
              </a:pathLst>
            </a:custGeom>
            <a:noFill/>
            <a:ln w="10850" cap="flat" cmpd="sng">
              <a:solidFill>
                <a:srgbClr val="D1C1AA"/>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8"/>
            <p:cNvSpPr/>
            <p:nvPr/>
          </p:nvSpPr>
          <p:spPr>
            <a:xfrm>
              <a:off x="5615025" y="3422900"/>
              <a:ext cx="391950" cy="25"/>
            </a:xfrm>
            <a:custGeom>
              <a:avLst/>
              <a:gdLst/>
              <a:ahLst/>
              <a:cxnLst/>
              <a:rect l="l" t="t" r="r" b="b"/>
              <a:pathLst>
                <a:path w="15678" h="1" fill="none" extrusionOk="0">
                  <a:moveTo>
                    <a:pt x="0" y="0"/>
                  </a:moveTo>
                  <a:lnTo>
                    <a:pt x="15678" y="0"/>
                  </a:lnTo>
                </a:path>
              </a:pathLst>
            </a:custGeom>
            <a:noFill/>
            <a:ln w="10850" cap="flat" cmpd="sng">
              <a:solidFill>
                <a:srgbClr val="D1C1AA"/>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8"/>
            <p:cNvSpPr/>
            <p:nvPr/>
          </p:nvSpPr>
          <p:spPr>
            <a:xfrm>
              <a:off x="4989575" y="3989125"/>
              <a:ext cx="575425" cy="281075"/>
            </a:xfrm>
            <a:custGeom>
              <a:avLst/>
              <a:gdLst/>
              <a:ahLst/>
              <a:cxnLst/>
              <a:rect l="l" t="t" r="r" b="b"/>
              <a:pathLst>
                <a:path w="23017" h="11243" extrusionOk="0">
                  <a:moveTo>
                    <a:pt x="5171" y="1"/>
                  </a:moveTo>
                  <a:cubicBezTo>
                    <a:pt x="2302" y="1"/>
                    <a:pt x="0" y="2336"/>
                    <a:pt x="0" y="5204"/>
                  </a:cubicBezTo>
                  <a:lnTo>
                    <a:pt x="0" y="11242"/>
                  </a:lnTo>
                  <a:lnTo>
                    <a:pt x="434" y="11242"/>
                  </a:lnTo>
                  <a:lnTo>
                    <a:pt x="434" y="5204"/>
                  </a:lnTo>
                  <a:cubicBezTo>
                    <a:pt x="400" y="2569"/>
                    <a:pt x="2535" y="434"/>
                    <a:pt x="5171" y="401"/>
                  </a:cubicBezTo>
                  <a:lnTo>
                    <a:pt x="17846" y="401"/>
                  </a:lnTo>
                  <a:cubicBezTo>
                    <a:pt x="20481" y="434"/>
                    <a:pt x="22616" y="2569"/>
                    <a:pt x="22583" y="5204"/>
                  </a:cubicBezTo>
                  <a:lnTo>
                    <a:pt x="22583" y="11242"/>
                  </a:lnTo>
                  <a:lnTo>
                    <a:pt x="23017" y="11242"/>
                  </a:lnTo>
                  <a:lnTo>
                    <a:pt x="23017" y="5204"/>
                  </a:lnTo>
                  <a:cubicBezTo>
                    <a:pt x="23017" y="2336"/>
                    <a:pt x="20715" y="1"/>
                    <a:pt x="1784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8"/>
            <p:cNvSpPr/>
            <p:nvPr/>
          </p:nvSpPr>
          <p:spPr>
            <a:xfrm>
              <a:off x="3928800" y="4402750"/>
              <a:ext cx="453700" cy="67575"/>
            </a:xfrm>
            <a:custGeom>
              <a:avLst/>
              <a:gdLst/>
              <a:ahLst/>
              <a:cxnLst/>
              <a:rect l="l" t="t" r="r" b="b"/>
              <a:pathLst>
                <a:path w="18148" h="2703" extrusionOk="0">
                  <a:moveTo>
                    <a:pt x="1" y="1"/>
                  </a:moveTo>
                  <a:lnTo>
                    <a:pt x="1" y="2703"/>
                  </a:lnTo>
                  <a:lnTo>
                    <a:pt x="18147" y="2703"/>
                  </a:lnTo>
                  <a:lnTo>
                    <a:pt x="1814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8"/>
            <p:cNvSpPr/>
            <p:nvPr/>
          </p:nvSpPr>
          <p:spPr>
            <a:xfrm>
              <a:off x="4074750" y="4423600"/>
              <a:ext cx="307750" cy="33400"/>
            </a:xfrm>
            <a:custGeom>
              <a:avLst/>
              <a:gdLst/>
              <a:ahLst/>
              <a:cxnLst/>
              <a:rect l="l" t="t" r="r" b="b"/>
              <a:pathLst>
                <a:path w="12310" h="1336" extrusionOk="0">
                  <a:moveTo>
                    <a:pt x="0" y="1"/>
                  </a:moveTo>
                  <a:lnTo>
                    <a:pt x="0" y="1335"/>
                  </a:lnTo>
                  <a:lnTo>
                    <a:pt x="12309" y="1335"/>
                  </a:lnTo>
                  <a:lnTo>
                    <a:pt x="123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8"/>
            <p:cNvSpPr/>
            <p:nvPr/>
          </p:nvSpPr>
          <p:spPr>
            <a:xfrm>
              <a:off x="3932150" y="4418600"/>
              <a:ext cx="119275" cy="35900"/>
            </a:xfrm>
            <a:custGeom>
              <a:avLst/>
              <a:gdLst/>
              <a:ahLst/>
              <a:cxnLst/>
              <a:rect l="l" t="t" r="r" b="b"/>
              <a:pathLst>
                <a:path w="4771" h="1436" fill="none" extrusionOk="0">
                  <a:moveTo>
                    <a:pt x="0" y="1"/>
                  </a:moveTo>
                  <a:lnTo>
                    <a:pt x="4770" y="1"/>
                  </a:lnTo>
                  <a:lnTo>
                    <a:pt x="4770" y="1435"/>
                  </a:lnTo>
                  <a:lnTo>
                    <a:pt x="0" y="1435"/>
                  </a:lnTo>
                  <a:close/>
                </a:path>
              </a:pathLst>
            </a:custGeom>
            <a:noFill/>
            <a:ln w="50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8"/>
            <p:cNvSpPr/>
            <p:nvPr/>
          </p:nvSpPr>
          <p:spPr>
            <a:xfrm>
              <a:off x="3970500" y="4335200"/>
              <a:ext cx="453700" cy="67575"/>
            </a:xfrm>
            <a:custGeom>
              <a:avLst/>
              <a:gdLst/>
              <a:ahLst/>
              <a:cxnLst/>
              <a:rect l="l" t="t" r="r" b="b"/>
              <a:pathLst>
                <a:path w="18148" h="2703" extrusionOk="0">
                  <a:moveTo>
                    <a:pt x="1" y="1"/>
                  </a:moveTo>
                  <a:lnTo>
                    <a:pt x="1" y="2703"/>
                  </a:lnTo>
                  <a:lnTo>
                    <a:pt x="18147" y="2703"/>
                  </a:lnTo>
                  <a:lnTo>
                    <a:pt x="1814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8"/>
            <p:cNvSpPr/>
            <p:nvPr/>
          </p:nvSpPr>
          <p:spPr>
            <a:xfrm>
              <a:off x="4116450" y="4356050"/>
              <a:ext cx="307750" cy="33400"/>
            </a:xfrm>
            <a:custGeom>
              <a:avLst/>
              <a:gdLst/>
              <a:ahLst/>
              <a:cxnLst/>
              <a:rect l="l" t="t" r="r" b="b"/>
              <a:pathLst>
                <a:path w="12310" h="1336" extrusionOk="0">
                  <a:moveTo>
                    <a:pt x="0" y="1"/>
                  </a:moveTo>
                  <a:lnTo>
                    <a:pt x="0" y="1335"/>
                  </a:lnTo>
                  <a:lnTo>
                    <a:pt x="12309" y="1335"/>
                  </a:lnTo>
                  <a:lnTo>
                    <a:pt x="123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8"/>
            <p:cNvSpPr/>
            <p:nvPr/>
          </p:nvSpPr>
          <p:spPr>
            <a:xfrm>
              <a:off x="3973850" y="4350225"/>
              <a:ext cx="119275" cy="36725"/>
            </a:xfrm>
            <a:custGeom>
              <a:avLst/>
              <a:gdLst/>
              <a:ahLst/>
              <a:cxnLst/>
              <a:rect l="l" t="t" r="r" b="b"/>
              <a:pathLst>
                <a:path w="4771" h="1469" fill="none" extrusionOk="0">
                  <a:moveTo>
                    <a:pt x="0" y="0"/>
                  </a:moveTo>
                  <a:lnTo>
                    <a:pt x="4770" y="0"/>
                  </a:lnTo>
                  <a:lnTo>
                    <a:pt x="4770" y="1468"/>
                  </a:lnTo>
                  <a:lnTo>
                    <a:pt x="0" y="1468"/>
                  </a:lnTo>
                  <a:close/>
                </a:path>
              </a:pathLst>
            </a:custGeom>
            <a:noFill/>
            <a:ln w="50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8"/>
            <p:cNvSpPr/>
            <p:nvPr/>
          </p:nvSpPr>
          <p:spPr>
            <a:xfrm>
              <a:off x="3904625" y="4266000"/>
              <a:ext cx="452850" cy="67575"/>
            </a:xfrm>
            <a:custGeom>
              <a:avLst/>
              <a:gdLst/>
              <a:ahLst/>
              <a:cxnLst/>
              <a:rect l="l" t="t" r="r" b="b"/>
              <a:pathLst>
                <a:path w="18114" h="2703" extrusionOk="0">
                  <a:moveTo>
                    <a:pt x="1" y="0"/>
                  </a:moveTo>
                  <a:lnTo>
                    <a:pt x="1" y="2702"/>
                  </a:lnTo>
                  <a:lnTo>
                    <a:pt x="18113" y="2702"/>
                  </a:lnTo>
                  <a:lnTo>
                    <a:pt x="1811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8"/>
            <p:cNvSpPr/>
            <p:nvPr/>
          </p:nvSpPr>
          <p:spPr>
            <a:xfrm>
              <a:off x="3904625" y="4286850"/>
              <a:ext cx="306900" cy="33375"/>
            </a:xfrm>
            <a:custGeom>
              <a:avLst/>
              <a:gdLst/>
              <a:ahLst/>
              <a:cxnLst/>
              <a:rect l="l" t="t" r="r" b="b"/>
              <a:pathLst>
                <a:path w="12276" h="1335" extrusionOk="0">
                  <a:moveTo>
                    <a:pt x="1" y="0"/>
                  </a:moveTo>
                  <a:lnTo>
                    <a:pt x="1" y="1335"/>
                  </a:lnTo>
                  <a:lnTo>
                    <a:pt x="12276" y="1335"/>
                  </a:lnTo>
                  <a:lnTo>
                    <a:pt x="122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8"/>
            <p:cNvSpPr/>
            <p:nvPr/>
          </p:nvSpPr>
          <p:spPr>
            <a:xfrm>
              <a:off x="4234850" y="4281000"/>
              <a:ext cx="120125" cy="36725"/>
            </a:xfrm>
            <a:custGeom>
              <a:avLst/>
              <a:gdLst/>
              <a:ahLst/>
              <a:cxnLst/>
              <a:rect l="l" t="t" r="r" b="b"/>
              <a:pathLst>
                <a:path w="4805" h="1469" fill="none" extrusionOk="0">
                  <a:moveTo>
                    <a:pt x="4804" y="1468"/>
                  </a:moveTo>
                  <a:lnTo>
                    <a:pt x="1" y="1468"/>
                  </a:lnTo>
                  <a:lnTo>
                    <a:pt x="1" y="1"/>
                  </a:lnTo>
                  <a:lnTo>
                    <a:pt x="4804" y="1"/>
                  </a:lnTo>
                  <a:close/>
                </a:path>
              </a:pathLst>
            </a:custGeom>
            <a:noFill/>
            <a:ln w="50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39"/>
          <p:cNvSpPr txBox="1">
            <a:spLocks noGrp="1"/>
          </p:cNvSpPr>
          <p:nvPr>
            <p:ph type="title"/>
          </p:nvPr>
        </p:nvSpPr>
        <p:spPr>
          <a:xfrm>
            <a:off x="725200" y="373713"/>
            <a:ext cx="7704000" cy="696900"/>
          </a:xfrm>
          <a:prstGeom prst="rect">
            <a:avLst/>
          </a:prstGeom>
        </p:spPr>
        <p:txBody>
          <a:bodyPr spcFirstLastPara="1" wrap="square" lIns="91425" tIns="91425" rIns="91425" bIns="91425" anchor="t" anchorCtr="0">
            <a:noAutofit/>
          </a:bodyPr>
          <a:lstStyle/>
          <a:p>
            <a:r>
              <a:rPr lang="en" dirty="0"/>
              <a:t>DATA</a:t>
            </a:r>
            <a:endParaRPr u="sng" dirty="0">
              <a:solidFill>
                <a:schemeClr val="accent1"/>
              </a:solidFill>
            </a:endParaRPr>
          </a:p>
        </p:txBody>
      </p:sp>
      <p:sp>
        <p:nvSpPr>
          <p:cNvPr id="74" name="Google Shape;1957;p53">
            <a:extLst>
              <a:ext uri="{FF2B5EF4-FFF2-40B4-BE49-F238E27FC236}">
                <a16:creationId xmlns:a16="http://schemas.microsoft.com/office/drawing/2014/main" id="{2108B2AA-3B80-CB4F-972F-B8E7086F1CDC}"/>
              </a:ext>
            </a:extLst>
          </p:cNvPr>
          <p:cNvSpPr txBox="1">
            <a:spLocks/>
          </p:cNvSpPr>
          <p:nvPr/>
        </p:nvSpPr>
        <p:spPr>
          <a:xfrm>
            <a:off x="1008806" y="1337273"/>
            <a:ext cx="5994340" cy="3892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Oswald"/>
              <a:buNone/>
              <a:defRPr sz="3600" b="1"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SG" sz="1400" dirty="0"/>
              <a:t>Obtained by API pulls</a:t>
            </a:r>
            <a:endParaRPr lang="en-CA" sz="700" dirty="0"/>
          </a:p>
        </p:txBody>
      </p:sp>
      <p:sp>
        <p:nvSpPr>
          <p:cNvPr id="25" name="Google Shape;1957;p53">
            <a:extLst>
              <a:ext uri="{FF2B5EF4-FFF2-40B4-BE49-F238E27FC236}">
                <a16:creationId xmlns:a16="http://schemas.microsoft.com/office/drawing/2014/main" id="{BE6AD196-BC77-4CE2-AD60-E408A583F869}"/>
              </a:ext>
            </a:extLst>
          </p:cNvPr>
          <p:cNvSpPr txBox="1">
            <a:spLocks/>
          </p:cNvSpPr>
          <p:nvPr/>
        </p:nvSpPr>
        <p:spPr>
          <a:xfrm>
            <a:off x="1008806" y="1915798"/>
            <a:ext cx="5994340" cy="3892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Oswald"/>
              <a:buNone/>
              <a:defRPr sz="3600" b="1"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SG" sz="1400" dirty="0"/>
              <a:t>Challenges:</a:t>
            </a:r>
            <a:endParaRPr lang="en-CA" sz="700" dirty="0"/>
          </a:p>
        </p:txBody>
      </p:sp>
      <p:sp>
        <p:nvSpPr>
          <p:cNvPr id="26" name="Google Shape;1957;p53">
            <a:extLst>
              <a:ext uri="{FF2B5EF4-FFF2-40B4-BE49-F238E27FC236}">
                <a16:creationId xmlns:a16="http://schemas.microsoft.com/office/drawing/2014/main" id="{5B0AD68C-82F0-4166-923B-655E795F51CD}"/>
              </a:ext>
            </a:extLst>
          </p:cNvPr>
          <p:cNvSpPr txBox="1">
            <a:spLocks/>
          </p:cNvSpPr>
          <p:nvPr/>
        </p:nvSpPr>
        <p:spPr>
          <a:xfrm>
            <a:off x="1252087" y="2471758"/>
            <a:ext cx="5994340" cy="3892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Oswald"/>
              <a:buNone/>
              <a:defRPr sz="3600" b="1"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SG" sz="1400" dirty="0"/>
              <a:t>No Example Output</a:t>
            </a:r>
            <a:endParaRPr lang="en-CA" sz="700" dirty="0"/>
          </a:p>
        </p:txBody>
      </p:sp>
      <p:sp>
        <p:nvSpPr>
          <p:cNvPr id="27" name="Google Shape;1957;p53">
            <a:extLst>
              <a:ext uri="{FF2B5EF4-FFF2-40B4-BE49-F238E27FC236}">
                <a16:creationId xmlns:a16="http://schemas.microsoft.com/office/drawing/2014/main" id="{B5A98FC5-450F-4A55-AB7D-B08EB3DF52CC}"/>
              </a:ext>
            </a:extLst>
          </p:cNvPr>
          <p:cNvSpPr txBox="1">
            <a:spLocks/>
          </p:cNvSpPr>
          <p:nvPr/>
        </p:nvSpPr>
        <p:spPr>
          <a:xfrm>
            <a:off x="1252087" y="2974340"/>
            <a:ext cx="5994340" cy="3892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Oswald"/>
              <a:buNone/>
              <a:defRPr sz="3600" b="1"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SG" sz="1400" dirty="0"/>
              <a:t>Non-existent Data Dictionary / Schema</a:t>
            </a:r>
            <a:endParaRPr lang="en-CA" sz="700" dirty="0"/>
          </a:p>
        </p:txBody>
      </p:sp>
      <p:sp>
        <p:nvSpPr>
          <p:cNvPr id="28" name="Google Shape;1957;p53">
            <a:extLst>
              <a:ext uri="{FF2B5EF4-FFF2-40B4-BE49-F238E27FC236}">
                <a16:creationId xmlns:a16="http://schemas.microsoft.com/office/drawing/2014/main" id="{A464A642-AA50-4BA7-8A5E-49E2FF250F8E}"/>
              </a:ext>
            </a:extLst>
          </p:cNvPr>
          <p:cNvSpPr txBox="1">
            <a:spLocks/>
          </p:cNvSpPr>
          <p:nvPr/>
        </p:nvSpPr>
        <p:spPr>
          <a:xfrm>
            <a:off x="1252087" y="3511591"/>
            <a:ext cx="5994340" cy="3892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Oswald"/>
              <a:buNone/>
              <a:defRPr sz="3600" b="1"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SG" sz="1400" dirty="0"/>
              <a:t>Domain Knowledge</a:t>
            </a:r>
            <a:endParaRPr lang="en-CA" sz="700" dirty="0"/>
          </a:p>
        </p:txBody>
      </p:sp>
    </p:spTree>
    <p:extLst>
      <p:ext uri="{BB962C8B-B14F-4D97-AF65-F5344CB8AC3E}">
        <p14:creationId xmlns:p14="http://schemas.microsoft.com/office/powerpoint/2010/main" val="1942614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24"/>
        <p:cNvGrpSpPr/>
        <p:nvPr/>
      </p:nvGrpSpPr>
      <p:grpSpPr>
        <a:xfrm>
          <a:off x="0" y="0"/>
          <a:ext cx="0" cy="0"/>
          <a:chOff x="0" y="0"/>
          <a:chExt cx="0" cy="0"/>
        </a:xfrm>
      </p:grpSpPr>
      <p:sp>
        <p:nvSpPr>
          <p:cNvPr id="825" name="Google Shape;825;p42"/>
          <p:cNvSpPr txBox="1">
            <a:spLocks noGrp="1"/>
          </p:cNvSpPr>
          <p:nvPr>
            <p:ph type="title"/>
          </p:nvPr>
        </p:nvSpPr>
        <p:spPr>
          <a:xfrm>
            <a:off x="2212175" y="3410125"/>
            <a:ext cx="4719600" cy="666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RECOMMENDATIONS</a:t>
            </a:r>
            <a:endParaRPr/>
          </a:p>
        </p:txBody>
      </p:sp>
      <p:sp>
        <p:nvSpPr>
          <p:cNvPr id="826" name="Google Shape;826;p42"/>
          <p:cNvSpPr txBox="1">
            <a:spLocks noGrp="1"/>
          </p:cNvSpPr>
          <p:nvPr>
            <p:ph type="title" idx="2"/>
          </p:nvPr>
        </p:nvSpPr>
        <p:spPr>
          <a:xfrm>
            <a:off x="3797100" y="2119500"/>
            <a:ext cx="1549800" cy="89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04</a:t>
            </a:r>
            <a:endParaRPr/>
          </a:p>
        </p:txBody>
      </p:sp>
    </p:spTree>
    <p:extLst>
      <p:ext uri="{BB962C8B-B14F-4D97-AF65-F5344CB8AC3E}">
        <p14:creationId xmlns:p14="http://schemas.microsoft.com/office/powerpoint/2010/main" val="3100125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11" name="Google Shape;411;p33"/>
          <p:cNvSpPr txBox="1">
            <a:spLocks noGrp="1"/>
          </p:cNvSpPr>
          <p:nvPr>
            <p:ph type="title"/>
          </p:nvPr>
        </p:nvSpPr>
        <p:spPr>
          <a:xfrm>
            <a:off x="601875" y="378050"/>
            <a:ext cx="8238300" cy="64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solidFill>
                  <a:srgbClr val="FFFFFF"/>
                </a:solidFill>
              </a:rPr>
              <a:t>RECOMMENDATIONS</a:t>
            </a:r>
            <a:endParaRPr u="sng" dirty="0">
              <a:solidFill>
                <a:srgbClr val="FFFFFF"/>
              </a:solidFill>
            </a:endParaRPr>
          </a:p>
        </p:txBody>
      </p:sp>
      <p:sp>
        <p:nvSpPr>
          <p:cNvPr id="413" name="Google Shape;413;p33"/>
          <p:cNvSpPr txBox="1">
            <a:spLocks noGrp="1"/>
          </p:cNvSpPr>
          <p:nvPr>
            <p:ph type="subTitle" idx="3"/>
          </p:nvPr>
        </p:nvSpPr>
        <p:spPr>
          <a:xfrm>
            <a:off x="1199072" y="1754659"/>
            <a:ext cx="3666226" cy="61337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Perform analysis of Crowding Data vs. # of lines that pass through each Station</a:t>
            </a:r>
            <a:endParaRPr dirty="0"/>
          </a:p>
        </p:txBody>
      </p:sp>
      <p:sp>
        <p:nvSpPr>
          <p:cNvPr id="509" name="Google Shape;509;p33"/>
          <p:cNvSpPr txBox="1">
            <a:spLocks noGrp="1"/>
          </p:cNvSpPr>
          <p:nvPr>
            <p:ph type="subTitle" idx="1"/>
          </p:nvPr>
        </p:nvSpPr>
        <p:spPr>
          <a:xfrm>
            <a:off x="5321714" y="1767426"/>
            <a:ext cx="2942392" cy="55279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Develop Insfrastructure</a:t>
            </a:r>
          </a:p>
          <a:p>
            <a:pPr marL="0" lvl="0" indent="0" algn="ctr" rtl="0">
              <a:spcBef>
                <a:spcPts val="0"/>
              </a:spcBef>
              <a:spcAft>
                <a:spcPts val="0"/>
              </a:spcAft>
              <a:buClr>
                <a:schemeClr val="dk1"/>
              </a:buClr>
              <a:buSzPts val="1100"/>
              <a:buFont typeface="Arial"/>
              <a:buNone/>
            </a:pPr>
            <a:r>
              <a:rPr lang="en" dirty="0"/>
              <a:t>Shift around bike points??</a:t>
            </a:r>
          </a:p>
          <a:p>
            <a:pPr marL="0" lvl="0" indent="0" algn="ctr" rtl="0">
              <a:spcBef>
                <a:spcPts val="0"/>
              </a:spcBef>
              <a:spcAft>
                <a:spcPts val="0"/>
              </a:spcAft>
              <a:buClr>
                <a:schemeClr val="dk1"/>
              </a:buClr>
              <a:buSzPts val="1100"/>
              <a:buFont typeface="Arial"/>
              <a:buNone/>
            </a:pPr>
            <a:endParaRPr dirty="0"/>
          </a:p>
        </p:txBody>
      </p:sp>
      <p:cxnSp>
        <p:nvCxnSpPr>
          <p:cNvPr id="82" name="Google Shape;1816;p49"/>
          <p:cNvCxnSpPr>
            <a:cxnSpLocks/>
          </p:cNvCxnSpPr>
          <p:nvPr/>
        </p:nvCxnSpPr>
        <p:spPr>
          <a:xfrm flipV="1">
            <a:off x="1790651" y="2986961"/>
            <a:ext cx="2414969" cy="7834"/>
          </a:xfrm>
          <a:prstGeom prst="straightConnector1">
            <a:avLst/>
          </a:prstGeom>
          <a:noFill/>
          <a:ln w="38100" cap="flat" cmpd="sng">
            <a:solidFill>
              <a:schemeClr val="accent1"/>
            </a:solidFill>
            <a:prstDash val="solid"/>
            <a:round/>
            <a:headEnd type="none" w="med" len="med"/>
            <a:tailEnd type="none" w="med" len="med"/>
          </a:ln>
        </p:spPr>
      </p:cxnSp>
      <p:cxnSp>
        <p:nvCxnSpPr>
          <p:cNvPr id="91" name="Google Shape;1816;p49"/>
          <p:cNvCxnSpPr>
            <a:cxnSpLocks/>
          </p:cNvCxnSpPr>
          <p:nvPr/>
        </p:nvCxnSpPr>
        <p:spPr>
          <a:xfrm flipV="1">
            <a:off x="5269670" y="3236928"/>
            <a:ext cx="2414969" cy="7834"/>
          </a:xfrm>
          <a:prstGeom prst="straightConnector1">
            <a:avLst/>
          </a:prstGeom>
          <a:noFill/>
          <a:ln w="38100" cap="flat" cmpd="sng">
            <a:solidFill>
              <a:schemeClr val="accent1"/>
            </a:solidFill>
            <a:prstDash val="solid"/>
            <a:round/>
            <a:headEnd type="none" w="med" len="med"/>
            <a:tailEnd type="none" w="med" len="med"/>
          </a:ln>
        </p:spPr>
      </p:cxnSp>
      <p:grpSp>
        <p:nvGrpSpPr>
          <p:cNvPr id="12" name="Group 11"/>
          <p:cNvGrpSpPr/>
          <p:nvPr/>
        </p:nvGrpSpPr>
        <p:grpSpPr>
          <a:xfrm>
            <a:off x="6185114" y="2551707"/>
            <a:ext cx="584080" cy="587501"/>
            <a:chOff x="6908523" y="2209955"/>
            <a:chExt cx="584080" cy="587501"/>
          </a:xfrm>
        </p:grpSpPr>
        <p:pic>
          <p:nvPicPr>
            <p:cNvPr id="10" name="Picture 9"/>
            <p:cNvPicPr>
              <a:picLocks noChangeAspect="1"/>
            </p:cNvPicPr>
            <p:nvPr/>
          </p:nvPicPr>
          <p:blipFill>
            <a:blip r:embed="rId3">
              <a:extLst>
                <a:ext uri="{BEBA8EAE-BF5A-486C-A8C5-ECC9F3942E4B}">
                  <a14:imgProps xmlns:a14="http://schemas.microsoft.com/office/drawing/2010/main">
                    <a14:imgLayer r:embed="rId4">
                      <a14:imgEffect>
                        <a14:backgroundRemoval t="4373" b="95627" l="5620" r="94380">
                          <a14:foregroundMark x1="37984" y1="19392" x2="37984" y2="19392"/>
                          <a14:foregroundMark x1="48256" y1="29468" x2="48256" y2="29468"/>
                        </a14:backgroundRemoval>
                      </a14:imgEffect>
                    </a14:imgLayer>
                  </a14:imgProps>
                </a:ext>
              </a:extLst>
            </a:blip>
            <a:stretch>
              <a:fillRect/>
            </a:stretch>
          </p:blipFill>
          <p:spPr>
            <a:xfrm>
              <a:off x="6908523" y="2209955"/>
              <a:ext cx="542290" cy="552799"/>
            </a:xfrm>
            <a:prstGeom prst="rect">
              <a:avLst/>
            </a:prstGeom>
          </p:spPr>
        </p:pic>
        <p:pic>
          <p:nvPicPr>
            <p:cNvPr id="11" name="Picture 10"/>
            <p:cNvPicPr>
              <a:picLocks noChangeAspect="1"/>
            </p:cNvPicPr>
            <p:nvPr/>
          </p:nvPicPr>
          <p:blipFill>
            <a:blip r:embed="rId5">
              <a:extLst>
                <a:ext uri="{BEBA8EAE-BF5A-486C-A8C5-ECC9F3942E4B}">
                  <a14:imgProps xmlns:a14="http://schemas.microsoft.com/office/drawing/2010/main">
                    <a14:imgLayer r:embed="rId6">
                      <a14:imgEffect>
                        <a14:backgroundRemoval t="6433" b="94737" l="6806" r="93892">
                          <a14:foregroundMark x1="45550" y1="36257" x2="45550" y2="36257"/>
                          <a14:foregroundMark x1="63525" y1="63743" x2="63525" y2="63743"/>
                          <a14:foregroundMark x1="67190" y1="60624" x2="67190" y2="60624"/>
                          <a14:foregroundMark x1="59686" y1="58674" x2="59686" y2="58674"/>
                          <a14:foregroundMark x1="59686" y1="58674" x2="59686" y2="58674"/>
                          <a14:foregroundMark x1="59686" y1="58674" x2="59686" y2="58674"/>
                          <a14:foregroundMark x1="63176" y1="57505" x2="63176" y2="57505"/>
                          <a14:foregroundMark x1="63176" y1="57505" x2="63176" y2="57505"/>
                          <a14:foregroundMark x1="67190" y1="66862" x2="67190" y2="66862"/>
                          <a14:foregroundMark x1="59162" y1="68616" x2="59162" y2="68616"/>
                          <a14:foregroundMark x1="50611" y1="53216" x2="50611" y2="53216"/>
                          <a14:foregroundMark x1="50611" y1="53216" x2="50611" y2="53216"/>
                          <a14:foregroundMark x1="61780" y1="42495" x2="61780" y2="42495"/>
                          <a14:foregroundMark x1="42932" y1="63938" x2="42932" y2="63938"/>
                          <a14:foregroundMark x1="58639" y1="46979" x2="58639" y2="46979"/>
                          <a14:foregroundMark x1="64747" y1="39571" x2="64747" y2="39571"/>
                          <a14:foregroundMark x1="40489" y1="32749" x2="40489" y2="32749"/>
                          <a14:foregroundMark x1="48342" y1="35867" x2="48342" y2="35867"/>
                          <a14:foregroundMark x1="43805" y1="41910" x2="43805" y2="41910"/>
                          <a14:foregroundMark x1="38394" y1="39181" x2="38394" y2="39181"/>
                          <a14:foregroundMark x1="45201" y1="32554" x2="45201" y2="32554"/>
                        </a14:backgroundRemoval>
                      </a14:imgEffect>
                    </a14:imgLayer>
                  </a14:imgProps>
                </a:ext>
              </a:extLst>
            </a:blip>
            <a:stretch>
              <a:fillRect/>
            </a:stretch>
          </p:blipFill>
          <p:spPr>
            <a:xfrm>
              <a:off x="7139146" y="2481010"/>
              <a:ext cx="353457" cy="316446"/>
            </a:xfrm>
            <a:prstGeom prst="rect">
              <a:avLst/>
            </a:prstGeom>
          </p:spPr>
        </p:pic>
      </p:grpSp>
    </p:spTree>
    <p:extLst>
      <p:ext uri="{BB962C8B-B14F-4D97-AF65-F5344CB8AC3E}">
        <p14:creationId xmlns:p14="http://schemas.microsoft.com/office/powerpoint/2010/main" val="674711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30"/>
          <p:cNvSpPr txBox="1">
            <a:spLocks noGrp="1"/>
          </p:cNvSpPr>
          <p:nvPr>
            <p:ph type="title" idx="9"/>
          </p:nvPr>
        </p:nvSpPr>
        <p:spPr>
          <a:xfrm>
            <a:off x="2465400" y="375138"/>
            <a:ext cx="4213200" cy="676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a:t>
            </a:r>
            <a:r>
              <a:rPr lang="en" u="sng">
                <a:solidFill>
                  <a:schemeClr val="accent1"/>
                </a:solidFill>
              </a:rPr>
              <a:t>CONTENTS</a:t>
            </a:r>
            <a:endParaRPr u="sng">
              <a:solidFill>
                <a:schemeClr val="accent1"/>
              </a:solidFill>
            </a:endParaRPr>
          </a:p>
        </p:txBody>
      </p:sp>
      <p:sp>
        <p:nvSpPr>
          <p:cNvPr id="348" name="Google Shape;348;p30"/>
          <p:cNvSpPr/>
          <p:nvPr/>
        </p:nvSpPr>
        <p:spPr>
          <a:xfrm>
            <a:off x="5415218" y="3114473"/>
            <a:ext cx="1092900" cy="408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0"/>
          <p:cNvSpPr/>
          <p:nvPr/>
        </p:nvSpPr>
        <p:spPr>
          <a:xfrm>
            <a:off x="2826381" y="3114473"/>
            <a:ext cx="1092900" cy="408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0"/>
          <p:cNvSpPr/>
          <p:nvPr/>
        </p:nvSpPr>
        <p:spPr>
          <a:xfrm>
            <a:off x="5411217" y="1421602"/>
            <a:ext cx="1092900" cy="408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0"/>
          <p:cNvSpPr/>
          <p:nvPr/>
        </p:nvSpPr>
        <p:spPr>
          <a:xfrm>
            <a:off x="2826381" y="1421602"/>
            <a:ext cx="1092900" cy="408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0"/>
          <p:cNvSpPr txBox="1">
            <a:spLocks noGrp="1"/>
          </p:cNvSpPr>
          <p:nvPr>
            <p:ph type="subTitle" idx="6"/>
          </p:nvPr>
        </p:nvSpPr>
        <p:spPr>
          <a:xfrm>
            <a:off x="1971597" y="2082719"/>
            <a:ext cx="2602200" cy="36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PROBLEM STATEMENT</a:t>
            </a:r>
            <a:endParaRPr dirty="0"/>
          </a:p>
        </p:txBody>
      </p:sp>
      <p:sp>
        <p:nvSpPr>
          <p:cNvPr id="353" name="Google Shape;353;p30"/>
          <p:cNvSpPr txBox="1">
            <a:spLocks noGrp="1"/>
          </p:cNvSpPr>
          <p:nvPr>
            <p:ph type="subTitle" idx="7"/>
          </p:nvPr>
        </p:nvSpPr>
        <p:spPr>
          <a:xfrm>
            <a:off x="4687656" y="2082719"/>
            <a:ext cx="2540100" cy="360000"/>
          </a:xfrm>
          <a:prstGeom prst="rect">
            <a:avLst/>
          </a:prstGeom>
        </p:spPr>
        <p:txBody>
          <a:bodyPr spcFirstLastPara="1" wrap="square" lIns="91425" tIns="91425" rIns="91425" bIns="91425" anchor="t" anchorCtr="0">
            <a:noAutofit/>
          </a:bodyPr>
          <a:lstStyle/>
          <a:p>
            <a:pPr marL="0" indent="0">
              <a:buClr>
                <a:schemeClr val="dk1"/>
              </a:buClr>
              <a:buSzPts val="1100"/>
              <a:buFont typeface="Arial"/>
              <a:buNone/>
            </a:pPr>
            <a:r>
              <a:rPr lang="en-CA" dirty="0"/>
              <a:t>FINDINGS</a:t>
            </a:r>
          </a:p>
        </p:txBody>
      </p:sp>
      <p:sp>
        <p:nvSpPr>
          <p:cNvPr id="355" name="Google Shape;355;p30"/>
          <p:cNvSpPr txBox="1">
            <a:spLocks noGrp="1"/>
          </p:cNvSpPr>
          <p:nvPr>
            <p:ph type="title"/>
          </p:nvPr>
        </p:nvSpPr>
        <p:spPr>
          <a:xfrm>
            <a:off x="2597931" y="1603638"/>
            <a:ext cx="1549800" cy="676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356" name="Google Shape;356;p30"/>
          <p:cNvSpPr txBox="1">
            <a:spLocks noGrp="1"/>
          </p:cNvSpPr>
          <p:nvPr>
            <p:ph type="title" idx="3"/>
          </p:nvPr>
        </p:nvSpPr>
        <p:spPr>
          <a:xfrm>
            <a:off x="5186524" y="1636227"/>
            <a:ext cx="1549800" cy="641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02</a:t>
            </a:r>
            <a:endParaRPr dirty="0"/>
          </a:p>
        </p:txBody>
      </p:sp>
      <p:sp>
        <p:nvSpPr>
          <p:cNvPr id="357" name="Google Shape;357;p30"/>
          <p:cNvSpPr txBox="1">
            <a:spLocks noGrp="1"/>
          </p:cNvSpPr>
          <p:nvPr>
            <p:ph type="title" idx="4"/>
          </p:nvPr>
        </p:nvSpPr>
        <p:spPr>
          <a:xfrm>
            <a:off x="2598175" y="3334856"/>
            <a:ext cx="1549800" cy="641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03</a:t>
            </a:r>
            <a:endParaRPr dirty="0"/>
          </a:p>
        </p:txBody>
      </p:sp>
      <p:sp>
        <p:nvSpPr>
          <p:cNvPr id="358" name="Google Shape;358;p30"/>
          <p:cNvSpPr txBox="1">
            <a:spLocks noGrp="1"/>
          </p:cNvSpPr>
          <p:nvPr>
            <p:ph type="title" idx="5"/>
          </p:nvPr>
        </p:nvSpPr>
        <p:spPr>
          <a:xfrm>
            <a:off x="5186768" y="3334856"/>
            <a:ext cx="1549800" cy="641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04</a:t>
            </a:r>
            <a:endParaRPr dirty="0"/>
          </a:p>
        </p:txBody>
      </p:sp>
      <p:cxnSp>
        <p:nvCxnSpPr>
          <p:cNvPr id="359" name="Google Shape;359;p30"/>
          <p:cNvCxnSpPr/>
          <p:nvPr/>
        </p:nvCxnSpPr>
        <p:spPr>
          <a:xfrm>
            <a:off x="3836331" y="1636227"/>
            <a:ext cx="1617300" cy="0"/>
          </a:xfrm>
          <a:prstGeom prst="straightConnector1">
            <a:avLst/>
          </a:prstGeom>
          <a:noFill/>
          <a:ln w="38100" cap="flat" cmpd="sng">
            <a:solidFill>
              <a:schemeClr val="accent1"/>
            </a:solidFill>
            <a:prstDash val="solid"/>
            <a:round/>
            <a:headEnd type="none" w="med" len="med"/>
            <a:tailEnd type="none" w="med" len="med"/>
          </a:ln>
        </p:spPr>
      </p:cxnSp>
      <p:cxnSp>
        <p:nvCxnSpPr>
          <p:cNvPr id="360" name="Google Shape;360;p30"/>
          <p:cNvCxnSpPr/>
          <p:nvPr/>
        </p:nvCxnSpPr>
        <p:spPr>
          <a:xfrm>
            <a:off x="3894131" y="3316073"/>
            <a:ext cx="1617300" cy="0"/>
          </a:xfrm>
          <a:prstGeom prst="straightConnector1">
            <a:avLst/>
          </a:prstGeom>
          <a:noFill/>
          <a:ln w="38100" cap="flat" cmpd="sng">
            <a:solidFill>
              <a:schemeClr val="accent1"/>
            </a:solidFill>
            <a:prstDash val="solid"/>
            <a:round/>
            <a:headEnd type="none" w="med" len="med"/>
            <a:tailEnd type="none" w="med" len="med"/>
          </a:ln>
        </p:spPr>
      </p:cxnSp>
      <p:sp>
        <p:nvSpPr>
          <p:cNvPr id="54" name="Google Shape;353;p30">
            <a:extLst>
              <a:ext uri="{FF2B5EF4-FFF2-40B4-BE49-F238E27FC236}">
                <a16:creationId xmlns:a16="http://schemas.microsoft.com/office/drawing/2014/main" id="{A8855780-0064-5744-9FBA-E88385E92C6A}"/>
              </a:ext>
            </a:extLst>
          </p:cNvPr>
          <p:cNvSpPr txBox="1">
            <a:spLocks/>
          </p:cNvSpPr>
          <p:nvPr/>
        </p:nvSpPr>
        <p:spPr>
          <a:xfrm>
            <a:off x="4713117" y="3810459"/>
            <a:ext cx="2540100" cy="36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2"/>
              </a:buClr>
              <a:buSzPts val="1600"/>
              <a:buFont typeface="Roboto"/>
              <a:buNone/>
              <a:defRPr sz="1600" b="1"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2"/>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2"/>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2"/>
              </a:buClr>
              <a:buSzPts val="1400"/>
              <a:buFont typeface="Roboto Light"/>
              <a:buNone/>
              <a:defRPr sz="1400" b="0" i="0" u="none" strike="noStrike" cap="none">
                <a:solidFill>
                  <a:schemeClr val="dk1"/>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chemeClr val="dk2"/>
              </a:buClr>
              <a:buSzPts val="1400"/>
              <a:buFont typeface="Roboto Light"/>
              <a:buNone/>
              <a:defRPr sz="1400" b="0" i="0" u="none" strike="noStrike" cap="none">
                <a:solidFill>
                  <a:schemeClr val="dk1"/>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chemeClr val="dk2"/>
              </a:buClr>
              <a:buSzPts val="1400"/>
              <a:buFont typeface="Roboto Light"/>
              <a:buNone/>
              <a:defRPr sz="1400" b="0" i="0" u="none" strike="noStrike" cap="none">
                <a:solidFill>
                  <a:schemeClr val="dk1"/>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chemeClr val="dk2"/>
              </a:buClr>
              <a:buSzPts val="1400"/>
              <a:buFont typeface="Roboto Light"/>
              <a:buNone/>
              <a:defRPr sz="1400" b="0" i="0" u="none" strike="noStrike" cap="none">
                <a:solidFill>
                  <a:schemeClr val="dk1"/>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chemeClr val="dk2"/>
              </a:buClr>
              <a:buSzPts val="1400"/>
              <a:buFont typeface="Roboto Light"/>
              <a:buNone/>
              <a:defRPr sz="1400" b="0" i="0" u="none" strike="noStrike" cap="none">
                <a:solidFill>
                  <a:schemeClr val="dk1"/>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chemeClr val="dk2"/>
              </a:buClr>
              <a:buSzPts val="1400"/>
              <a:buFont typeface="Roboto Light"/>
              <a:buNone/>
              <a:defRPr sz="1400" b="0" i="0" u="none" strike="noStrike" cap="none">
                <a:solidFill>
                  <a:schemeClr val="dk1"/>
                </a:solidFill>
                <a:latin typeface="Roboto Light"/>
                <a:ea typeface="Roboto Light"/>
                <a:cs typeface="Roboto Light"/>
                <a:sym typeface="Roboto Light"/>
              </a:defRPr>
            </a:lvl9pPr>
          </a:lstStyle>
          <a:p>
            <a:pPr marL="0" indent="0">
              <a:buClr>
                <a:schemeClr val="dk1"/>
              </a:buClr>
              <a:buSzPts val="1100"/>
              <a:buFont typeface="Arial"/>
              <a:buNone/>
            </a:pPr>
            <a:r>
              <a:rPr lang="en-CA" dirty="0"/>
              <a:t>RECOMMENDATIONS</a:t>
            </a:r>
          </a:p>
        </p:txBody>
      </p:sp>
      <p:sp>
        <p:nvSpPr>
          <p:cNvPr id="55" name="Google Shape;354;p30">
            <a:extLst>
              <a:ext uri="{FF2B5EF4-FFF2-40B4-BE49-F238E27FC236}">
                <a16:creationId xmlns:a16="http://schemas.microsoft.com/office/drawing/2014/main" id="{95EC278B-5624-B64C-81A1-62663A97C0AE}"/>
              </a:ext>
            </a:extLst>
          </p:cNvPr>
          <p:cNvSpPr txBox="1">
            <a:spLocks/>
          </p:cNvSpPr>
          <p:nvPr/>
        </p:nvSpPr>
        <p:spPr>
          <a:xfrm>
            <a:off x="2160505" y="3815338"/>
            <a:ext cx="2602200" cy="36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2"/>
              </a:buClr>
              <a:buSzPts val="1600"/>
              <a:buFont typeface="Roboto"/>
              <a:buNone/>
              <a:defRPr sz="1600" b="1"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2"/>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2"/>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2"/>
              </a:buClr>
              <a:buSzPts val="1400"/>
              <a:buFont typeface="Roboto Light"/>
              <a:buNone/>
              <a:defRPr sz="1400" b="0" i="0" u="none" strike="noStrike" cap="none">
                <a:solidFill>
                  <a:schemeClr val="dk1"/>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chemeClr val="dk2"/>
              </a:buClr>
              <a:buSzPts val="1400"/>
              <a:buFont typeface="Roboto Light"/>
              <a:buNone/>
              <a:defRPr sz="1400" b="0" i="0" u="none" strike="noStrike" cap="none">
                <a:solidFill>
                  <a:schemeClr val="dk1"/>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chemeClr val="dk2"/>
              </a:buClr>
              <a:buSzPts val="1400"/>
              <a:buFont typeface="Roboto Light"/>
              <a:buNone/>
              <a:defRPr sz="1400" b="0" i="0" u="none" strike="noStrike" cap="none">
                <a:solidFill>
                  <a:schemeClr val="dk1"/>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chemeClr val="dk2"/>
              </a:buClr>
              <a:buSzPts val="1400"/>
              <a:buFont typeface="Roboto Light"/>
              <a:buNone/>
              <a:defRPr sz="1400" b="0" i="0" u="none" strike="noStrike" cap="none">
                <a:solidFill>
                  <a:schemeClr val="dk1"/>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chemeClr val="dk2"/>
              </a:buClr>
              <a:buSzPts val="1400"/>
              <a:buFont typeface="Roboto Light"/>
              <a:buNone/>
              <a:defRPr sz="1400" b="0" i="0" u="none" strike="noStrike" cap="none">
                <a:solidFill>
                  <a:schemeClr val="dk1"/>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chemeClr val="dk2"/>
              </a:buClr>
              <a:buSzPts val="1400"/>
              <a:buFont typeface="Roboto Light"/>
              <a:buNone/>
              <a:defRPr sz="1400" b="0" i="0" u="none" strike="noStrike" cap="none">
                <a:solidFill>
                  <a:schemeClr val="dk1"/>
                </a:solidFill>
                <a:latin typeface="Roboto Light"/>
                <a:ea typeface="Roboto Light"/>
                <a:cs typeface="Roboto Light"/>
                <a:sym typeface="Roboto Light"/>
              </a:defRPr>
            </a:lvl9pPr>
          </a:lstStyle>
          <a:p>
            <a:pPr marL="0" lvl="0" indent="0" algn="ctr" rtl="0">
              <a:spcBef>
                <a:spcPts val="0"/>
              </a:spcBef>
              <a:spcAft>
                <a:spcPts val="0"/>
              </a:spcAft>
              <a:buClr>
                <a:schemeClr val="dk1"/>
              </a:buClr>
              <a:buSzPts val="1100"/>
              <a:buFont typeface="Arial"/>
              <a:buNone/>
            </a:pPr>
            <a:r>
              <a:rPr lang="en-CA" dirty="0"/>
              <a:t>DATA ANALYSIS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4"/>
        <p:cNvGrpSpPr/>
        <p:nvPr/>
      </p:nvGrpSpPr>
      <p:grpSpPr>
        <a:xfrm>
          <a:off x="0" y="0"/>
          <a:ext cx="0" cy="0"/>
          <a:chOff x="0" y="0"/>
          <a:chExt cx="0" cy="0"/>
        </a:xfrm>
      </p:grpSpPr>
      <p:sp>
        <p:nvSpPr>
          <p:cNvPr id="825" name="Google Shape;825;p42"/>
          <p:cNvSpPr txBox="1">
            <a:spLocks noGrp="1"/>
          </p:cNvSpPr>
          <p:nvPr>
            <p:ph type="title"/>
          </p:nvPr>
        </p:nvSpPr>
        <p:spPr>
          <a:xfrm>
            <a:off x="2212175" y="3410125"/>
            <a:ext cx="4719600" cy="666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PROBLEM STATEMENT</a:t>
            </a:r>
            <a:endParaRPr/>
          </a:p>
        </p:txBody>
      </p:sp>
      <p:sp>
        <p:nvSpPr>
          <p:cNvPr id="826" name="Google Shape;826;p42"/>
          <p:cNvSpPr txBox="1">
            <a:spLocks noGrp="1"/>
          </p:cNvSpPr>
          <p:nvPr>
            <p:ph type="title" idx="2"/>
          </p:nvPr>
        </p:nvSpPr>
        <p:spPr>
          <a:xfrm>
            <a:off x="3797100" y="2119500"/>
            <a:ext cx="1549800" cy="89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34"/>
          <p:cNvSpPr txBox="1">
            <a:spLocks noGrp="1"/>
          </p:cNvSpPr>
          <p:nvPr>
            <p:ph type="title"/>
          </p:nvPr>
        </p:nvSpPr>
        <p:spPr>
          <a:xfrm>
            <a:off x="2739300" y="360750"/>
            <a:ext cx="36654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u="none"/>
              <a:t>THE </a:t>
            </a:r>
            <a:r>
              <a:rPr lang="en">
                <a:solidFill>
                  <a:srgbClr val="FFFFFF"/>
                </a:solidFill>
              </a:rPr>
              <a:t>PROBLEM</a:t>
            </a:r>
            <a:endParaRPr>
              <a:solidFill>
                <a:srgbClr val="FFFFFF"/>
              </a:solidFill>
            </a:endParaRPr>
          </a:p>
        </p:txBody>
      </p:sp>
      <p:sp>
        <p:nvSpPr>
          <p:cNvPr id="515" name="Google Shape;515;p34"/>
          <p:cNvSpPr/>
          <p:nvPr/>
        </p:nvSpPr>
        <p:spPr>
          <a:xfrm>
            <a:off x="3184500" y="4287452"/>
            <a:ext cx="97" cy="97"/>
          </a:xfrm>
          <a:custGeom>
            <a:avLst/>
            <a:gdLst/>
            <a:ahLst/>
            <a:cxnLst/>
            <a:rect l="l" t="t" r="r" b="b"/>
            <a:pathLst>
              <a:path w="1" h="1" extrusionOk="0">
                <a:moveTo>
                  <a:pt x="1" y="1"/>
                </a:moveTo>
                <a:close/>
              </a:path>
            </a:pathLst>
          </a:custGeom>
          <a:solidFill>
            <a:srgbClr val="000000"/>
          </a:solidFill>
          <a:ln w="11925" cap="flat" cmpd="sng">
            <a:solidFill>
              <a:srgbClr val="B8D47F"/>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4"/>
          <p:cNvSpPr/>
          <p:nvPr/>
        </p:nvSpPr>
        <p:spPr>
          <a:xfrm>
            <a:off x="3184500" y="3878420"/>
            <a:ext cx="97" cy="97"/>
          </a:xfrm>
          <a:custGeom>
            <a:avLst/>
            <a:gdLst/>
            <a:ahLst/>
            <a:cxnLst/>
            <a:rect l="l" t="t" r="r" b="b"/>
            <a:pathLst>
              <a:path w="1" h="1" extrusionOk="0">
                <a:moveTo>
                  <a:pt x="1" y="0"/>
                </a:moveTo>
                <a:close/>
              </a:path>
            </a:pathLst>
          </a:custGeom>
          <a:solidFill>
            <a:srgbClr val="000000"/>
          </a:solidFill>
          <a:ln w="11925" cap="flat" cmpd="sng">
            <a:solidFill>
              <a:srgbClr val="B8D47F"/>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4"/>
          <p:cNvSpPr/>
          <p:nvPr/>
        </p:nvSpPr>
        <p:spPr>
          <a:xfrm>
            <a:off x="3541541" y="3615949"/>
            <a:ext cx="63726" cy="21339"/>
          </a:xfrm>
          <a:custGeom>
            <a:avLst/>
            <a:gdLst/>
            <a:ahLst/>
            <a:cxnLst/>
            <a:rect l="l" t="t" r="r" b="b"/>
            <a:pathLst>
              <a:path w="657" h="220" extrusionOk="0">
                <a:moveTo>
                  <a:pt x="656" y="1"/>
                </a:moveTo>
                <a:lnTo>
                  <a:pt x="0" y="220"/>
                </a:lnTo>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4"/>
          <p:cNvSpPr/>
          <p:nvPr/>
        </p:nvSpPr>
        <p:spPr>
          <a:xfrm>
            <a:off x="3555024" y="3652614"/>
            <a:ext cx="61786" cy="21339"/>
          </a:xfrm>
          <a:custGeom>
            <a:avLst/>
            <a:gdLst/>
            <a:ahLst/>
            <a:cxnLst/>
            <a:rect l="l" t="t" r="r" b="b"/>
            <a:pathLst>
              <a:path w="637" h="220" extrusionOk="0">
                <a:moveTo>
                  <a:pt x="637" y="1"/>
                </a:moveTo>
                <a:lnTo>
                  <a:pt x="0" y="220"/>
                </a:lnTo>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4"/>
          <p:cNvSpPr/>
          <p:nvPr/>
        </p:nvSpPr>
        <p:spPr>
          <a:xfrm>
            <a:off x="3782673" y="4331876"/>
            <a:ext cx="61883" cy="21242"/>
          </a:xfrm>
          <a:custGeom>
            <a:avLst/>
            <a:gdLst/>
            <a:ahLst/>
            <a:cxnLst/>
            <a:rect l="l" t="t" r="r" b="b"/>
            <a:pathLst>
              <a:path w="638" h="219" extrusionOk="0">
                <a:moveTo>
                  <a:pt x="637" y="0"/>
                </a:moveTo>
                <a:lnTo>
                  <a:pt x="1" y="219"/>
                </a:lnTo>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4"/>
          <p:cNvSpPr/>
          <p:nvPr/>
        </p:nvSpPr>
        <p:spPr>
          <a:xfrm>
            <a:off x="3686162" y="3756884"/>
            <a:ext cx="268385" cy="603988"/>
          </a:xfrm>
          <a:custGeom>
            <a:avLst/>
            <a:gdLst/>
            <a:ahLst/>
            <a:cxnLst/>
            <a:rect l="l" t="t" r="r" b="b"/>
            <a:pathLst>
              <a:path w="2767" h="6227" extrusionOk="0">
                <a:moveTo>
                  <a:pt x="896" y="338"/>
                </a:moveTo>
                <a:lnTo>
                  <a:pt x="2766" y="5948"/>
                </a:lnTo>
                <a:lnTo>
                  <a:pt x="1931" y="6227"/>
                </a:lnTo>
                <a:lnTo>
                  <a:pt x="61" y="617"/>
                </a:lnTo>
                <a:cubicBezTo>
                  <a:pt x="1" y="398"/>
                  <a:pt x="120" y="139"/>
                  <a:pt x="339" y="60"/>
                </a:cubicBezTo>
                <a:lnTo>
                  <a:pt x="339" y="60"/>
                </a:lnTo>
                <a:cubicBezTo>
                  <a:pt x="578" y="0"/>
                  <a:pt x="817" y="119"/>
                  <a:pt x="896" y="33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4"/>
          <p:cNvSpPr/>
          <p:nvPr/>
        </p:nvSpPr>
        <p:spPr>
          <a:xfrm>
            <a:off x="2416676" y="4376203"/>
            <a:ext cx="4310652" cy="142874"/>
          </a:xfrm>
          <a:custGeom>
            <a:avLst/>
            <a:gdLst/>
            <a:ahLst/>
            <a:cxnLst/>
            <a:rect l="l" t="t" r="r" b="b"/>
            <a:pathLst>
              <a:path w="44442" h="1473" extrusionOk="0">
                <a:moveTo>
                  <a:pt x="1" y="1"/>
                </a:moveTo>
                <a:lnTo>
                  <a:pt x="1" y="1473"/>
                </a:lnTo>
                <a:lnTo>
                  <a:pt x="44441" y="1473"/>
                </a:lnTo>
                <a:lnTo>
                  <a:pt x="4444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2" name="Google Shape;522;p34"/>
          <p:cNvGrpSpPr/>
          <p:nvPr/>
        </p:nvGrpSpPr>
        <p:grpSpPr>
          <a:xfrm>
            <a:off x="2810193" y="3214677"/>
            <a:ext cx="3615126" cy="1175099"/>
            <a:chOff x="2810193" y="3214677"/>
            <a:chExt cx="3615126" cy="1175099"/>
          </a:xfrm>
        </p:grpSpPr>
        <p:sp>
          <p:nvSpPr>
            <p:cNvPr id="523" name="Google Shape;523;p34"/>
            <p:cNvSpPr/>
            <p:nvPr/>
          </p:nvSpPr>
          <p:spPr>
            <a:xfrm rot="-1269033">
              <a:off x="5462338" y="3567151"/>
              <a:ext cx="132038" cy="821348"/>
            </a:xfrm>
            <a:custGeom>
              <a:avLst/>
              <a:gdLst/>
              <a:ahLst/>
              <a:cxnLst/>
              <a:rect l="l" t="t" r="r" b="b"/>
              <a:pathLst>
                <a:path w="2050" h="12096" extrusionOk="0">
                  <a:moveTo>
                    <a:pt x="1" y="0"/>
                  </a:moveTo>
                  <a:lnTo>
                    <a:pt x="2050" y="0"/>
                  </a:lnTo>
                  <a:lnTo>
                    <a:pt x="2050" y="12095"/>
                  </a:lnTo>
                  <a:lnTo>
                    <a:pt x="1" y="12095"/>
                  </a:lnTo>
                  <a:close/>
                </a:path>
              </a:pathLst>
            </a:custGeom>
            <a:solidFill>
              <a:srgbClr val="FFE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4" name="Google Shape;524;p34"/>
            <p:cNvGrpSpPr/>
            <p:nvPr/>
          </p:nvGrpSpPr>
          <p:grpSpPr>
            <a:xfrm>
              <a:off x="5701639" y="3970954"/>
              <a:ext cx="723680" cy="403403"/>
              <a:chOff x="5701639" y="3970954"/>
              <a:chExt cx="723680" cy="403403"/>
            </a:xfrm>
          </p:grpSpPr>
          <p:sp>
            <p:nvSpPr>
              <p:cNvPr id="525" name="Google Shape;525;p34"/>
              <p:cNvSpPr/>
              <p:nvPr/>
            </p:nvSpPr>
            <p:spPr>
              <a:xfrm>
                <a:off x="5745966" y="4082887"/>
                <a:ext cx="634929" cy="291470"/>
              </a:xfrm>
              <a:custGeom>
                <a:avLst/>
                <a:gdLst/>
                <a:ahLst/>
                <a:cxnLst/>
                <a:rect l="l" t="t" r="r" b="b"/>
                <a:pathLst>
                  <a:path w="6546" h="3005" extrusionOk="0">
                    <a:moveTo>
                      <a:pt x="1" y="0"/>
                    </a:moveTo>
                    <a:lnTo>
                      <a:pt x="6546" y="0"/>
                    </a:lnTo>
                    <a:lnTo>
                      <a:pt x="6546" y="3004"/>
                    </a:lnTo>
                    <a:lnTo>
                      <a:pt x="1" y="3004"/>
                    </a:lnTo>
                    <a:close/>
                  </a:path>
                </a:pathLst>
              </a:custGeom>
              <a:solidFill>
                <a:srgbClr val="C092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4"/>
              <p:cNvSpPr/>
              <p:nvPr/>
            </p:nvSpPr>
            <p:spPr>
              <a:xfrm>
                <a:off x="5701639" y="3970954"/>
                <a:ext cx="723680" cy="112029"/>
              </a:xfrm>
              <a:custGeom>
                <a:avLst/>
                <a:gdLst/>
                <a:ahLst/>
                <a:cxnLst/>
                <a:rect l="l" t="t" r="r" b="b"/>
                <a:pathLst>
                  <a:path w="7461" h="1155" extrusionOk="0">
                    <a:moveTo>
                      <a:pt x="0" y="0"/>
                    </a:moveTo>
                    <a:lnTo>
                      <a:pt x="7460" y="0"/>
                    </a:lnTo>
                    <a:lnTo>
                      <a:pt x="7460" y="1154"/>
                    </a:lnTo>
                    <a:lnTo>
                      <a:pt x="0" y="1154"/>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4"/>
              <p:cNvSpPr/>
              <p:nvPr/>
            </p:nvSpPr>
            <p:spPr>
              <a:xfrm>
                <a:off x="5944710" y="4109852"/>
                <a:ext cx="237444" cy="48401"/>
              </a:xfrm>
              <a:custGeom>
                <a:avLst/>
                <a:gdLst/>
                <a:ahLst/>
                <a:cxnLst/>
                <a:rect l="l" t="t" r="r" b="b"/>
                <a:pathLst>
                  <a:path w="2448" h="499" extrusionOk="0">
                    <a:moveTo>
                      <a:pt x="1" y="1"/>
                    </a:moveTo>
                    <a:lnTo>
                      <a:pt x="2448" y="1"/>
                    </a:lnTo>
                    <a:lnTo>
                      <a:pt x="2448" y="239"/>
                    </a:lnTo>
                    <a:cubicBezTo>
                      <a:pt x="2448" y="379"/>
                      <a:pt x="2328" y="498"/>
                      <a:pt x="2189" y="498"/>
                    </a:cubicBezTo>
                    <a:lnTo>
                      <a:pt x="259" y="498"/>
                    </a:lnTo>
                    <a:cubicBezTo>
                      <a:pt x="120" y="498"/>
                      <a:pt x="1" y="379"/>
                      <a:pt x="1" y="239"/>
                    </a:cubicBez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34"/>
            <p:cNvGrpSpPr/>
            <p:nvPr/>
          </p:nvGrpSpPr>
          <p:grpSpPr>
            <a:xfrm>
              <a:off x="2810193" y="3214677"/>
              <a:ext cx="198840" cy="1173252"/>
              <a:chOff x="2810193" y="3214677"/>
              <a:chExt cx="198840" cy="1173252"/>
            </a:xfrm>
          </p:grpSpPr>
          <p:sp>
            <p:nvSpPr>
              <p:cNvPr id="529" name="Google Shape;529;p34"/>
              <p:cNvSpPr/>
              <p:nvPr/>
            </p:nvSpPr>
            <p:spPr>
              <a:xfrm>
                <a:off x="2810193" y="3214677"/>
                <a:ext cx="198840" cy="1173252"/>
              </a:xfrm>
              <a:custGeom>
                <a:avLst/>
                <a:gdLst/>
                <a:ahLst/>
                <a:cxnLst/>
                <a:rect l="l" t="t" r="r" b="b"/>
                <a:pathLst>
                  <a:path w="2050" h="12096" extrusionOk="0">
                    <a:moveTo>
                      <a:pt x="1" y="0"/>
                    </a:moveTo>
                    <a:lnTo>
                      <a:pt x="2050" y="0"/>
                    </a:lnTo>
                    <a:lnTo>
                      <a:pt x="2050" y="12095"/>
                    </a:lnTo>
                    <a:lnTo>
                      <a:pt x="1" y="12095"/>
                    </a:lnTo>
                    <a:close/>
                  </a:path>
                </a:pathLst>
              </a:custGeom>
              <a:solidFill>
                <a:srgbClr val="F1C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4"/>
              <p:cNvSpPr/>
              <p:nvPr/>
            </p:nvSpPr>
            <p:spPr>
              <a:xfrm>
                <a:off x="2885461" y="3372877"/>
                <a:ext cx="50243" cy="935905"/>
              </a:xfrm>
              <a:custGeom>
                <a:avLst/>
                <a:gdLst/>
                <a:ahLst/>
                <a:cxnLst/>
                <a:rect l="l" t="t" r="r" b="b"/>
                <a:pathLst>
                  <a:path w="518" h="9649" extrusionOk="0">
                    <a:moveTo>
                      <a:pt x="1" y="0"/>
                    </a:moveTo>
                    <a:lnTo>
                      <a:pt x="518" y="0"/>
                    </a:lnTo>
                    <a:lnTo>
                      <a:pt x="518" y="9648"/>
                    </a:lnTo>
                    <a:lnTo>
                      <a:pt x="1" y="9648"/>
                    </a:lnTo>
                    <a:close/>
                  </a:path>
                </a:pathLst>
              </a:custGeom>
              <a:solidFill>
                <a:srgbClr val="C092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1" name="Google Shape;531;p34"/>
            <p:cNvSpPr/>
            <p:nvPr/>
          </p:nvSpPr>
          <p:spPr>
            <a:xfrm>
              <a:off x="3008937" y="3428844"/>
              <a:ext cx="239384" cy="959087"/>
            </a:xfrm>
            <a:custGeom>
              <a:avLst/>
              <a:gdLst/>
              <a:ahLst/>
              <a:cxnLst/>
              <a:rect l="l" t="t" r="r" b="b"/>
              <a:pathLst>
                <a:path w="2468" h="9888" extrusionOk="0">
                  <a:moveTo>
                    <a:pt x="1" y="0"/>
                  </a:moveTo>
                  <a:lnTo>
                    <a:pt x="2467" y="0"/>
                  </a:lnTo>
                  <a:lnTo>
                    <a:pt x="2467" y="9887"/>
                  </a:lnTo>
                  <a:lnTo>
                    <a:pt x="1" y="9887"/>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2" name="Google Shape;532;p34"/>
            <p:cNvGrpSpPr/>
            <p:nvPr/>
          </p:nvGrpSpPr>
          <p:grpSpPr>
            <a:xfrm>
              <a:off x="3248226" y="3442327"/>
              <a:ext cx="414945" cy="945604"/>
              <a:chOff x="3248226" y="3442327"/>
              <a:chExt cx="414945" cy="945604"/>
            </a:xfrm>
          </p:grpSpPr>
          <p:sp>
            <p:nvSpPr>
              <p:cNvPr id="533" name="Google Shape;533;p34"/>
              <p:cNvSpPr/>
              <p:nvPr/>
            </p:nvSpPr>
            <p:spPr>
              <a:xfrm>
                <a:off x="3248226" y="3442327"/>
                <a:ext cx="414945" cy="945604"/>
              </a:xfrm>
              <a:custGeom>
                <a:avLst/>
                <a:gdLst/>
                <a:ahLst/>
                <a:cxnLst/>
                <a:rect l="l" t="t" r="r" b="b"/>
                <a:pathLst>
                  <a:path w="4278" h="9749" extrusionOk="0">
                    <a:moveTo>
                      <a:pt x="4277" y="9370"/>
                    </a:moveTo>
                    <a:lnTo>
                      <a:pt x="1114" y="1"/>
                    </a:lnTo>
                    <a:lnTo>
                      <a:pt x="0" y="359"/>
                    </a:lnTo>
                    <a:lnTo>
                      <a:pt x="3163" y="9748"/>
                    </a:lnTo>
                    <a:close/>
                  </a:path>
                </a:pathLst>
              </a:custGeom>
              <a:solidFill>
                <a:srgbClr val="FFE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4"/>
              <p:cNvSpPr/>
              <p:nvPr/>
            </p:nvSpPr>
            <p:spPr>
              <a:xfrm>
                <a:off x="3300313" y="3519535"/>
                <a:ext cx="65666" cy="65666"/>
              </a:xfrm>
              <a:custGeom>
                <a:avLst/>
                <a:gdLst/>
                <a:ahLst/>
                <a:cxnLst/>
                <a:rect l="l" t="t" r="r" b="b"/>
                <a:pathLst>
                  <a:path w="677" h="677" extrusionOk="0">
                    <a:moveTo>
                      <a:pt x="239" y="60"/>
                    </a:moveTo>
                    <a:cubicBezTo>
                      <a:pt x="398" y="0"/>
                      <a:pt x="577" y="80"/>
                      <a:pt x="617" y="239"/>
                    </a:cubicBezTo>
                    <a:cubicBezTo>
                      <a:pt x="677" y="398"/>
                      <a:pt x="597" y="577"/>
                      <a:pt x="438" y="617"/>
                    </a:cubicBezTo>
                    <a:cubicBezTo>
                      <a:pt x="279" y="677"/>
                      <a:pt x="100" y="597"/>
                      <a:pt x="60" y="438"/>
                    </a:cubicBezTo>
                    <a:cubicBezTo>
                      <a:pt x="0" y="279"/>
                      <a:pt x="80" y="100"/>
                      <a:pt x="239" y="60"/>
                    </a:cubicBezTo>
                    <a:close/>
                  </a:path>
                </a:pathLst>
              </a:custGeom>
              <a:solidFill>
                <a:srgbClr val="F1C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4"/>
              <p:cNvSpPr/>
              <p:nvPr/>
            </p:nvSpPr>
            <p:spPr>
              <a:xfrm>
                <a:off x="3335037" y="3631469"/>
                <a:ext cx="287590" cy="708160"/>
              </a:xfrm>
              <a:custGeom>
                <a:avLst/>
                <a:gdLst/>
                <a:ahLst/>
                <a:cxnLst/>
                <a:rect l="l" t="t" r="r" b="b"/>
                <a:pathLst>
                  <a:path w="2965" h="7301" extrusionOk="0">
                    <a:moveTo>
                      <a:pt x="1" y="199"/>
                    </a:moveTo>
                    <a:lnTo>
                      <a:pt x="577" y="0"/>
                    </a:lnTo>
                    <a:lnTo>
                      <a:pt x="2965" y="7102"/>
                    </a:lnTo>
                    <a:lnTo>
                      <a:pt x="2388" y="7301"/>
                    </a:lnTo>
                    <a:close/>
                  </a:path>
                </a:pathLst>
              </a:custGeom>
              <a:solidFill>
                <a:srgbClr val="F1C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6" name="Google Shape;536;p34"/>
            <p:cNvSpPr/>
            <p:nvPr/>
          </p:nvSpPr>
          <p:spPr>
            <a:xfrm>
              <a:off x="3443090" y="3660373"/>
              <a:ext cx="339676" cy="727559"/>
            </a:xfrm>
            <a:custGeom>
              <a:avLst/>
              <a:gdLst/>
              <a:ahLst/>
              <a:cxnLst/>
              <a:rect l="l" t="t" r="r" b="b"/>
              <a:pathLst>
                <a:path w="3502" h="7501" extrusionOk="0">
                  <a:moveTo>
                    <a:pt x="1" y="359"/>
                  </a:moveTo>
                  <a:lnTo>
                    <a:pt x="1095" y="0"/>
                  </a:lnTo>
                  <a:lnTo>
                    <a:pt x="3502" y="7142"/>
                  </a:lnTo>
                  <a:lnTo>
                    <a:pt x="2388" y="7500"/>
                  </a:lnTo>
                  <a:close/>
                </a:path>
              </a:pathLst>
            </a:custGeom>
            <a:solidFill>
              <a:srgbClr val="C092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4"/>
            <p:cNvSpPr/>
            <p:nvPr/>
          </p:nvSpPr>
          <p:spPr>
            <a:xfrm>
              <a:off x="3526022" y="3567742"/>
              <a:ext cx="330074" cy="820190"/>
            </a:xfrm>
            <a:custGeom>
              <a:avLst/>
              <a:gdLst/>
              <a:ahLst/>
              <a:cxnLst/>
              <a:rect l="l" t="t" r="r" b="b"/>
              <a:pathLst>
                <a:path w="3403" h="8456" extrusionOk="0">
                  <a:moveTo>
                    <a:pt x="1" y="219"/>
                  </a:moveTo>
                  <a:lnTo>
                    <a:pt x="637" y="1"/>
                  </a:lnTo>
                  <a:lnTo>
                    <a:pt x="3403" y="8256"/>
                  </a:lnTo>
                  <a:lnTo>
                    <a:pt x="2766" y="8455"/>
                  </a:lnTo>
                  <a:close/>
                </a:path>
              </a:pathLst>
            </a:custGeom>
            <a:solidFill>
              <a:srgbClr val="F1C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4"/>
            <p:cNvSpPr/>
            <p:nvPr/>
          </p:nvSpPr>
          <p:spPr>
            <a:xfrm>
              <a:off x="3665017" y="3733702"/>
              <a:ext cx="312615" cy="656074"/>
            </a:xfrm>
            <a:custGeom>
              <a:avLst/>
              <a:gdLst/>
              <a:ahLst/>
              <a:cxnLst/>
              <a:rect l="l" t="t" r="r" b="b"/>
              <a:pathLst>
                <a:path w="3223" h="6764" extrusionOk="0">
                  <a:moveTo>
                    <a:pt x="1273" y="498"/>
                  </a:moveTo>
                  <a:lnTo>
                    <a:pt x="3223" y="6366"/>
                  </a:lnTo>
                  <a:lnTo>
                    <a:pt x="3064" y="6426"/>
                  </a:lnTo>
                  <a:lnTo>
                    <a:pt x="1114" y="577"/>
                  </a:lnTo>
                  <a:cubicBezTo>
                    <a:pt x="1035" y="358"/>
                    <a:pt x="796" y="239"/>
                    <a:pt x="557" y="299"/>
                  </a:cubicBezTo>
                  <a:lnTo>
                    <a:pt x="557" y="299"/>
                  </a:lnTo>
                  <a:cubicBezTo>
                    <a:pt x="338" y="378"/>
                    <a:pt x="219" y="637"/>
                    <a:pt x="279" y="856"/>
                  </a:cubicBezTo>
                  <a:lnTo>
                    <a:pt x="2228" y="6704"/>
                  </a:lnTo>
                  <a:lnTo>
                    <a:pt x="2049" y="6764"/>
                  </a:lnTo>
                  <a:lnTo>
                    <a:pt x="100" y="896"/>
                  </a:lnTo>
                  <a:cubicBezTo>
                    <a:pt x="0" y="577"/>
                    <a:pt x="179" y="219"/>
                    <a:pt x="497" y="120"/>
                  </a:cubicBezTo>
                  <a:lnTo>
                    <a:pt x="497" y="120"/>
                  </a:lnTo>
                  <a:cubicBezTo>
                    <a:pt x="816" y="0"/>
                    <a:pt x="1174" y="179"/>
                    <a:pt x="1273" y="498"/>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9" name="Google Shape;539;p34"/>
            <p:cNvGrpSpPr/>
            <p:nvPr/>
          </p:nvGrpSpPr>
          <p:grpSpPr>
            <a:xfrm>
              <a:off x="4133749" y="4172659"/>
              <a:ext cx="1173252" cy="198840"/>
              <a:chOff x="4133749" y="4172659"/>
              <a:chExt cx="1173252" cy="198840"/>
            </a:xfrm>
          </p:grpSpPr>
          <p:sp>
            <p:nvSpPr>
              <p:cNvPr id="540" name="Google Shape;540;p34"/>
              <p:cNvSpPr/>
              <p:nvPr/>
            </p:nvSpPr>
            <p:spPr>
              <a:xfrm rot="-5400000">
                <a:off x="4620955" y="3685453"/>
                <a:ext cx="198840" cy="1173252"/>
              </a:xfrm>
              <a:custGeom>
                <a:avLst/>
                <a:gdLst/>
                <a:ahLst/>
                <a:cxnLst/>
                <a:rect l="l" t="t" r="r" b="b"/>
                <a:pathLst>
                  <a:path w="2050" h="12096" extrusionOk="0">
                    <a:moveTo>
                      <a:pt x="1" y="0"/>
                    </a:moveTo>
                    <a:lnTo>
                      <a:pt x="2050" y="0"/>
                    </a:lnTo>
                    <a:lnTo>
                      <a:pt x="2050" y="12095"/>
                    </a:lnTo>
                    <a:lnTo>
                      <a:pt x="1" y="12095"/>
                    </a:lnTo>
                    <a:close/>
                  </a:path>
                </a:pathLst>
              </a:custGeom>
              <a:solidFill>
                <a:srgbClr val="F1C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4"/>
              <p:cNvSpPr/>
              <p:nvPr/>
            </p:nvSpPr>
            <p:spPr>
              <a:xfrm rot="-5400000">
                <a:off x="4734780" y="3803156"/>
                <a:ext cx="50243" cy="935905"/>
              </a:xfrm>
              <a:custGeom>
                <a:avLst/>
                <a:gdLst/>
                <a:ahLst/>
                <a:cxnLst/>
                <a:rect l="l" t="t" r="r" b="b"/>
                <a:pathLst>
                  <a:path w="518" h="9649" extrusionOk="0">
                    <a:moveTo>
                      <a:pt x="1" y="0"/>
                    </a:moveTo>
                    <a:lnTo>
                      <a:pt x="518" y="0"/>
                    </a:lnTo>
                    <a:lnTo>
                      <a:pt x="518" y="9648"/>
                    </a:lnTo>
                    <a:lnTo>
                      <a:pt x="1" y="9648"/>
                    </a:lnTo>
                    <a:close/>
                  </a:path>
                </a:pathLst>
              </a:custGeom>
              <a:solidFill>
                <a:srgbClr val="C092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2" name="Google Shape;542;p34"/>
            <p:cNvSpPr/>
            <p:nvPr/>
          </p:nvSpPr>
          <p:spPr>
            <a:xfrm rot="-5400000">
              <a:off x="4839003" y="3573519"/>
              <a:ext cx="239384" cy="959087"/>
            </a:xfrm>
            <a:custGeom>
              <a:avLst/>
              <a:gdLst/>
              <a:ahLst/>
              <a:cxnLst/>
              <a:rect l="l" t="t" r="r" b="b"/>
              <a:pathLst>
                <a:path w="2468" h="9888" extrusionOk="0">
                  <a:moveTo>
                    <a:pt x="1" y="0"/>
                  </a:moveTo>
                  <a:lnTo>
                    <a:pt x="2467" y="0"/>
                  </a:lnTo>
                  <a:lnTo>
                    <a:pt x="2467" y="9887"/>
                  </a:lnTo>
                  <a:lnTo>
                    <a:pt x="1" y="9887"/>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3" name="Google Shape;543;p34"/>
          <p:cNvSpPr/>
          <p:nvPr/>
        </p:nvSpPr>
        <p:spPr>
          <a:xfrm rot="-5400000">
            <a:off x="4797492" y="3997095"/>
            <a:ext cx="97" cy="97"/>
          </a:xfrm>
          <a:custGeom>
            <a:avLst/>
            <a:gdLst/>
            <a:ahLst/>
            <a:cxnLst/>
            <a:rect l="l" t="t" r="r" b="b"/>
            <a:pathLst>
              <a:path w="1" h="1" extrusionOk="0">
                <a:moveTo>
                  <a:pt x="1" y="0"/>
                </a:moveTo>
                <a:close/>
              </a:path>
            </a:pathLst>
          </a:custGeom>
          <a:solidFill>
            <a:srgbClr val="000000"/>
          </a:solidFill>
          <a:ln w="11925" cap="flat" cmpd="sng">
            <a:solidFill>
              <a:srgbClr val="B8D47F"/>
            </a:solidFill>
            <a:prstDash val="solid"/>
            <a:miter lim="198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4"/>
          <p:cNvSpPr txBox="1">
            <a:spLocks noGrp="1"/>
          </p:cNvSpPr>
          <p:nvPr>
            <p:ph type="subTitle" idx="1"/>
          </p:nvPr>
        </p:nvSpPr>
        <p:spPr>
          <a:xfrm>
            <a:off x="1035170" y="1183325"/>
            <a:ext cx="7737894" cy="139854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pPr>
            <a:r>
              <a:rPr lang="en-CA" dirty="0"/>
              <a:t>System bottlenecks are unclear</a:t>
            </a:r>
          </a:p>
          <a:p>
            <a:pPr marL="0" lvl="0" indent="0" algn="l" rtl="0">
              <a:spcBef>
                <a:spcPts val="0"/>
              </a:spcBef>
              <a:spcAft>
                <a:spcPts val="0"/>
              </a:spcAft>
              <a:buClr>
                <a:schemeClr val="dk1"/>
              </a:buClr>
              <a:buSzPts val="1100"/>
            </a:pPr>
            <a:endParaRPr lang="en-CA" dirty="0"/>
          </a:p>
          <a:p>
            <a:pPr marL="0" lvl="0" indent="0" algn="l" rtl="0">
              <a:spcBef>
                <a:spcPts val="0"/>
              </a:spcBef>
              <a:spcAft>
                <a:spcPts val="0"/>
              </a:spcAft>
              <a:buClr>
                <a:schemeClr val="dk1"/>
              </a:buClr>
              <a:buSzPts val="1100"/>
            </a:pPr>
            <a:r>
              <a:rPr lang="en-CA" dirty="0"/>
              <a:t>Ample Infrastructure?</a:t>
            </a:r>
          </a:p>
          <a:p>
            <a:pPr marL="0" lvl="0" indent="0" algn="l" rtl="0">
              <a:spcBef>
                <a:spcPts val="0"/>
              </a:spcBef>
              <a:spcAft>
                <a:spcPts val="0"/>
              </a:spcAft>
              <a:buClr>
                <a:schemeClr val="dk1"/>
              </a:buClr>
              <a:buSzPts val="1100"/>
            </a:pPr>
            <a:r>
              <a:rPr lang="en-CA" dirty="0"/>
              <a:t> </a:t>
            </a:r>
          </a:p>
          <a:p>
            <a:pPr marL="0" lvl="0" indent="0" algn="l" rtl="0">
              <a:spcBef>
                <a:spcPts val="0"/>
              </a:spcBef>
              <a:spcAft>
                <a:spcPts val="0"/>
              </a:spcAft>
              <a:buClr>
                <a:schemeClr val="dk1"/>
              </a:buClr>
              <a:buSzPts val="1100"/>
            </a:pPr>
            <a:r>
              <a:rPr lang="en-CA" dirty="0"/>
              <a:t>What Strategies could potentially be implemented</a:t>
            </a:r>
            <a:endParaRPr dirty="0"/>
          </a:p>
        </p:txBody>
      </p:sp>
    </p:spTree>
    <p:extLst>
      <p:ext uri="{BB962C8B-B14F-4D97-AF65-F5344CB8AC3E}">
        <p14:creationId xmlns:p14="http://schemas.microsoft.com/office/powerpoint/2010/main" val="2254064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4"/>
        <p:cNvGrpSpPr/>
        <p:nvPr/>
      </p:nvGrpSpPr>
      <p:grpSpPr>
        <a:xfrm>
          <a:off x="0" y="0"/>
          <a:ext cx="0" cy="0"/>
          <a:chOff x="0" y="0"/>
          <a:chExt cx="0" cy="0"/>
        </a:xfrm>
      </p:grpSpPr>
      <p:sp>
        <p:nvSpPr>
          <p:cNvPr id="825" name="Google Shape;825;p42"/>
          <p:cNvSpPr txBox="1">
            <a:spLocks noGrp="1"/>
          </p:cNvSpPr>
          <p:nvPr>
            <p:ph type="title"/>
          </p:nvPr>
        </p:nvSpPr>
        <p:spPr>
          <a:xfrm>
            <a:off x="2212175" y="3410125"/>
            <a:ext cx="4719600" cy="666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FINDINGS</a:t>
            </a:r>
            <a:endParaRPr dirty="0"/>
          </a:p>
        </p:txBody>
      </p:sp>
      <p:sp>
        <p:nvSpPr>
          <p:cNvPr id="826" name="Google Shape;826;p42"/>
          <p:cNvSpPr txBox="1">
            <a:spLocks noGrp="1"/>
          </p:cNvSpPr>
          <p:nvPr>
            <p:ph type="title" idx="2"/>
          </p:nvPr>
        </p:nvSpPr>
        <p:spPr>
          <a:xfrm>
            <a:off x="3797100" y="2119500"/>
            <a:ext cx="1549800" cy="89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02</a:t>
            </a:r>
            <a:endParaRPr/>
          </a:p>
        </p:txBody>
      </p:sp>
    </p:spTree>
    <p:extLst>
      <p:ext uri="{BB962C8B-B14F-4D97-AF65-F5344CB8AC3E}">
        <p14:creationId xmlns:p14="http://schemas.microsoft.com/office/powerpoint/2010/main" val="1754271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69"/>
        <p:cNvGrpSpPr/>
        <p:nvPr/>
      </p:nvGrpSpPr>
      <p:grpSpPr>
        <a:xfrm>
          <a:off x="0" y="0"/>
          <a:ext cx="0" cy="0"/>
          <a:chOff x="0" y="0"/>
          <a:chExt cx="0" cy="0"/>
        </a:xfrm>
      </p:grpSpPr>
      <p:sp>
        <p:nvSpPr>
          <p:cNvPr id="1770" name="Google Shape;1770;p49"/>
          <p:cNvSpPr txBox="1">
            <a:spLocks noGrp="1"/>
          </p:cNvSpPr>
          <p:nvPr>
            <p:ph type="title"/>
          </p:nvPr>
        </p:nvSpPr>
        <p:spPr>
          <a:xfrm>
            <a:off x="725200" y="373713"/>
            <a:ext cx="7704000" cy="696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Results </a:t>
            </a:r>
            <a:r>
              <a:rPr lang="en" u="sng" dirty="0">
                <a:solidFill>
                  <a:schemeClr val="accent1"/>
                </a:solidFill>
              </a:rPr>
              <a:t>BREAKDOWN</a:t>
            </a:r>
            <a:endParaRPr u="sng" dirty="0">
              <a:solidFill>
                <a:schemeClr val="accent1"/>
              </a:solidFill>
            </a:endParaRPr>
          </a:p>
        </p:txBody>
      </p:sp>
      <p:sp>
        <p:nvSpPr>
          <p:cNvPr id="6" name="Google Shape;1957;p53">
            <a:extLst>
              <a:ext uri="{FF2B5EF4-FFF2-40B4-BE49-F238E27FC236}">
                <a16:creationId xmlns:a16="http://schemas.microsoft.com/office/drawing/2014/main" id="{274E9AF1-44E6-4B53-9418-FC69D69D4A17}"/>
              </a:ext>
            </a:extLst>
          </p:cNvPr>
          <p:cNvSpPr txBox="1">
            <a:spLocks/>
          </p:cNvSpPr>
          <p:nvPr/>
        </p:nvSpPr>
        <p:spPr>
          <a:xfrm>
            <a:off x="1008806" y="1177882"/>
            <a:ext cx="2497792" cy="39058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Oswald"/>
              <a:buNone/>
              <a:defRPr sz="3600" b="1"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sz="1400" dirty="0"/>
              <a:t>The modes of transport operated by Transport for London are: </a:t>
            </a:r>
          </a:p>
          <a:p>
            <a:endParaRPr lang="en-CA" sz="1400" dirty="0"/>
          </a:p>
          <a:p>
            <a:r>
              <a:rPr lang="en-CA" sz="1400" b="0" dirty="0"/>
              <a:t>Bus</a:t>
            </a:r>
          </a:p>
          <a:p>
            <a:r>
              <a:rPr lang="en-CA" sz="1400" b="0" dirty="0"/>
              <a:t>cable-car</a:t>
            </a:r>
          </a:p>
          <a:p>
            <a:r>
              <a:rPr lang="en-CA" sz="1400" b="0" dirty="0"/>
              <a:t>cycle-hire</a:t>
            </a:r>
          </a:p>
          <a:p>
            <a:r>
              <a:rPr lang="en-CA" sz="1400" b="0" dirty="0" err="1"/>
              <a:t>Dlr</a:t>
            </a:r>
            <a:endParaRPr lang="en-CA" sz="1400" b="0" dirty="0"/>
          </a:p>
          <a:p>
            <a:r>
              <a:rPr lang="en-CA" sz="1400" b="0" dirty="0"/>
              <a:t>Overground</a:t>
            </a:r>
          </a:p>
          <a:p>
            <a:r>
              <a:rPr lang="en-CA" sz="1400" b="0" dirty="0"/>
              <a:t>replacement-bus</a:t>
            </a:r>
          </a:p>
          <a:p>
            <a:r>
              <a:rPr lang="en-CA" sz="1400" b="0" dirty="0"/>
              <a:t>river-bus</a:t>
            </a:r>
          </a:p>
          <a:p>
            <a:r>
              <a:rPr lang="en-CA" sz="1400" b="0" dirty="0"/>
              <a:t>river-tour</a:t>
            </a:r>
          </a:p>
          <a:p>
            <a:r>
              <a:rPr lang="en-CA" sz="1400" b="0" dirty="0" err="1"/>
              <a:t>Tflrail</a:t>
            </a:r>
            <a:endParaRPr lang="en-CA" sz="1400" b="0" dirty="0"/>
          </a:p>
          <a:p>
            <a:r>
              <a:rPr lang="en-CA" sz="1400" b="0" dirty="0"/>
              <a:t>Tram</a:t>
            </a:r>
          </a:p>
          <a:p>
            <a:r>
              <a:rPr lang="en-CA" sz="1400" b="0" dirty="0"/>
              <a:t>tube</a:t>
            </a:r>
          </a:p>
          <a:p>
            <a:endParaRPr lang="en-CA" sz="1400" b="0" dirty="0"/>
          </a:p>
          <a:p>
            <a:endParaRPr lang="en-CA" sz="700" b="0" dirty="0"/>
          </a:p>
        </p:txBody>
      </p:sp>
      <p:sp>
        <p:nvSpPr>
          <p:cNvPr id="4" name="Google Shape;1957;p53">
            <a:extLst>
              <a:ext uri="{FF2B5EF4-FFF2-40B4-BE49-F238E27FC236}">
                <a16:creationId xmlns:a16="http://schemas.microsoft.com/office/drawing/2014/main" id="{67B6C344-ED44-42A2-BF25-C358D5D6005C}"/>
              </a:ext>
            </a:extLst>
          </p:cNvPr>
          <p:cNvSpPr txBox="1">
            <a:spLocks/>
          </p:cNvSpPr>
          <p:nvPr/>
        </p:nvSpPr>
        <p:spPr>
          <a:xfrm>
            <a:off x="6672773" y="1070613"/>
            <a:ext cx="2729550" cy="14621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Oswald"/>
              <a:buNone/>
              <a:defRPr sz="3600" b="1"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sz="1400" dirty="0" err="1"/>
              <a:t>Bicyles</a:t>
            </a:r>
            <a:r>
              <a:rPr lang="en-CA" sz="1400" dirty="0"/>
              <a:t>: </a:t>
            </a:r>
          </a:p>
          <a:p>
            <a:endParaRPr lang="en-CA" sz="1400" dirty="0"/>
          </a:p>
          <a:p>
            <a:r>
              <a:rPr lang="en-CA" sz="1400" dirty="0"/>
              <a:t>781 Bicycle Points</a:t>
            </a:r>
          </a:p>
          <a:p>
            <a:endParaRPr lang="en-CA" sz="1400" b="0" dirty="0"/>
          </a:p>
          <a:p>
            <a:r>
              <a:rPr lang="en-CA" sz="1400" b="0" dirty="0"/>
              <a:t>Total Number of Docks – 20,660</a:t>
            </a:r>
          </a:p>
          <a:p>
            <a:endParaRPr lang="en-CA" sz="1400" b="0" dirty="0"/>
          </a:p>
          <a:p>
            <a:endParaRPr lang="en-CA" sz="700" b="0" dirty="0"/>
          </a:p>
        </p:txBody>
      </p:sp>
      <p:sp>
        <p:nvSpPr>
          <p:cNvPr id="5" name="Google Shape;1957;p53">
            <a:extLst>
              <a:ext uri="{FF2B5EF4-FFF2-40B4-BE49-F238E27FC236}">
                <a16:creationId xmlns:a16="http://schemas.microsoft.com/office/drawing/2014/main" id="{14D80C31-EB82-40E8-8156-A7833B390AFF}"/>
              </a:ext>
            </a:extLst>
          </p:cNvPr>
          <p:cNvSpPr txBox="1">
            <a:spLocks/>
          </p:cNvSpPr>
          <p:nvPr/>
        </p:nvSpPr>
        <p:spPr>
          <a:xfrm>
            <a:off x="3259853" y="3223083"/>
            <a:ext cx="1748375" cy="9228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Oswald"/>
              <a:buNone/>
              <a:defRPr sz="3600" b="1"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sz="1400" dirty="0"/>
              <a:t>676 Bus Lines</a:t>
            </a:r>
          </a:p>
          <a:p>
            <a:endParaRPr lang="en-CA" sz="1400" dirty="0"/>
          </a:p>
          <a:p>
            <a:r>
              <a:rPr lang="en-CA" sz="1400" dirty="0"/>
              <a:t>11 Tube Lines</a:t>
            </a:r>
            <a:endParaRPr lang="en-CA" sz="1400" b="0" dirty="0"/>
          </a:p>
          <a:p>
            <a:endParaRPr lang="en-CA" sz="1400" b="0" dirty="0"/>
          </a:p>
          <a:p>
            <a:endParaRPr lang="en-CA" sz="1400" b="0" dirty="0"/>
          </a:p>
          <a:p>
            <a:endParaRPr lang="en-CA" sz="700" b="0" dirty="0"/>
          </a:p>
        </p:txBody>
      </p:sp>
      <p:sp>
        <p:nvSpPr>
          <p:cNvPr id="2" name="TextBox 1">
            <a:extLst>
              <a:ext uri="{FF2B5EF4-FFF2-40B4-BE49-F238E27FC236}">
                <a16:creationId xmlns:a16="http://schemas.microsoft.com/office/drawing/2014/main" id="{783A2CB1-6763-447F-9220-EEA4E2E80579}"/>
              </a:ext>
            </a:extLst>
          </p:cNvPr>
          <p:cNvSpPr txBox="1"/>
          <p:nvPr/>
        </p:nvSpPr>
        <p:spPr>
          <a:xfrm>
            <a:off x="4932788" y="2406072"/>
            <a:ext cx="2268492" cy="2677656"/>
          </a:xfrm>
          <a:prstGeom prst="rect">
            <a:avLst/>
          </a:prstGeom>
          <a:noFill/>
        </p:spPr>
        <p:txBody>
          <a:bodyPr wrap="square" rtlCol="0">
            <a:spAutoFit/>
          </a:bodyPr>
          <a:lstStyle/>
          <a:p>
            <a:pPr>
              <a:buClr>
                <a:schemeClr val="dk1"/>
              </a:buClr>
              <a:buSzPts val="3600"/>
            </a:pPr>
            <a:r>
              <a:rPr lang="en-CA" b="1" dirty="0">
                <a:solidFill>
                  <a:schemeClr val="dk1"/>
                </a:solidFill>
                <a:latin typeface="Oswald"/>
                <a:sym typeface="Oswald"/>
              </a:rPr>
              <a:t>Tube Lines:</a:t>
            </a:r>
          </a:p>
          <a:p>
            <a:r>
              <a:rPr lang="en-CA" dirty="0"/>
              <a:t>Bakerloo, </a:t>
            </a:r>
          </a:p>
          <a:p>
            <a:r>
              <a:rPr lang="en-CA" dirty="0"/>
              <a:t>Central, </a:t>
            </a:r>
          </a:p>
          <a:p>
            <a:r>
              <a:rPr lang="en-CA" dirty="0"/>
              <a:t>Circle, </a:t>
            </a:r>
          </a:p>
          <a:p>
            <a:r>
              <a:rPr lang="en-CA" dirty="0"/>
              <a:t>District, </a:t>
            </a:r>
          </a:p>
          <a:p>
            <a:r>
              <a:rPr lang="en-CA" dirty="0"/>
              <a:t>Hammersmith &amp; City, Jubilee, </a:t>
            </a:r>
          </a:p>
          <a:p>
            <a:r>
              <a:rPr lang="en-CA" dirty="0"/>
              <a:t>Metropolitan, </a:t>
            </a:r>
          </a:p>
          <a:p>
            <a:r>
              <a:rPr lang="en-CA" dirty="0"/>
              <a:t>Northern, </a:t>
            </a:r>
          </a:p>
          <a:p>
            <a:r>
              <a:rPr lang="en-CA" dirty="0"/>
              <a:t>Piccadilly, </a:t>
            </a:r>
          </a:p>
          <a:p>
            <a:r>
              <a:rPr lang="en-CA" dirty="0"/>
              <a:t>Victoria, </a:t>
            </a:r>
          </a:p>
          <a:p>
            <a:r>
              <a:rPr lang="en-CA" dirty="0"/>
              <a:t>Waterloo &amp; City</a:t>
            </a:r>
          </a:p>
        </p:txBody>
      </p:sp>
    </p:spTree>
    <p:extLst>
      <p:ext uri="{BB962C8B-B14F-4D97-AF65-F5344CB8AC3E}">
        <p14:creationId xmlns:p14="http://schemas.microsoft.com/office/powerpoint/2010/main" val="1539747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69"/>
        <p:cNvGrpSpPr/>
        <p:nvPr/>
      </p:nvGrpSpPr>
      <p:grpSpPr>
        <a:xfrm>
          <a:off x="0" y="0"/>
          <a:ext cx="0" cy="0"/>
          <a:chOff x="0" y="0"/>
          <a:chExt cx="0" cy="0"/>
        </a:xfrm>
      </p:grpSpPr>
      <p:sp>
        <p:nvSpPr>
          <p:cNvPr id="1770" name="Google Shape;1770;p49"/>
          <p:cNvSpPr txBox="1">
            <a:spLocks noGrp="1"/>
          </p:cNvSpPr>
          <p:nvPr>
            <p:ph type="title"/>
          </p:nvPr>
        </p:nvSpPr>
        <p:spPr>
          <a:xfrm>
            <a:off x="725200" y="373713"/>
            <a:ext cx="7704000" cy="696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Results </a:t>
            </a:r>
            <a:r>
              <a:rPr lang="en" u="sng" dirty="0">
                <a:solidFill>
                  <a:schemeClr val="accent1"/>
                </a:solidFill>
              </a:rPr>
              <a:t>BREAKDOWN</a:t>
            </a:r>
            <a:endParaRPr u="sng" dirty="0">
              <a:solidFill>
                <a:schemeClr val="accent1"/>
              </a:solidFill>
            </a:endParaRPr>
          </a:p>
        </p:txBody>
      </p:sp>
      <p:sp>
        <p:nvSpPr>
          <p:cNvPr id="6" name="Google Shape;1957;p53">
            <a:extLst>
              <a:ext uri="{FF2B5EF4-FFF2-40B4-BE49-F238E27FC236}">
                <a16:creationId xmlns:a16="http://schemas.microsoft.com/office/drawing/2014/main" id="{274E9AF1-44E6-4B53-9418-FC69D69D4A17}"/>
              </a:ext>
            </a:extLst>
          </p:cNvPr>
          <p:cNvSpPr txBox="1">
            <a:spLocks/>
          </p:cNvSpPr>
          <p:nvPr/>
        </p:nvSpPr>
        <p:spPr>
          <a:xfrm>
            <a:off x="941693" y="1370828"/>
            <a:ext cx="6029557" cy="5250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Oswald"/>
              <a:buNone/>
              <a:defRPr sz="3600" b="1"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sz="1400" dirty="0"/>
              <a:t>The number of stations that the Victoria Line passes through is 16</a:t>
            </a:r>
          </a:p>
          <a:p>
            <a:endParaRPr lang="en-CA" sz="1400" b="0" dirty="0"/>
          </a:p>
          <a:p>
            <a:endParaRPr lang="en-CA" sz="700" b="0" dirty="0"/>
          </a:p>
        </p:txBody>
      </p:sp>
      <p:sp>
        <p:nvSpPr>
          <p:cNvPr id="7" name="Google Shape;1957;p53">
            <a:extLst>
              <a:ext uri="{FF2B5EF4-FFF2-40B4-BE49-F238E27FC236}">
                <a16:creationId xmlns:a16="http://schemas.microsoft.com/office/drawing/2014/main" id="{D2F990C4-785A-45A1-86A3-325A0564AF49}"/>
              </a:ext>
            </a:extLst>
          </p:cNvPr>
          <p:cNvSpPr txBox="1">
            <a:spLocks/>
          </p:cNvSpPr>
          <p:nvPr/>
        </p:nvSpPr>
        <p:spPr>
          <a:xfrm>
            <a:off x="941692" y="1933584"/>
            <a:ext cx="6029557" cy="9438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Oswald"/>
              <a:buNone/>
              <a:defRPr sz="3600" b="1"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sz="1400" dirty="0"/>
              <a:t>Heathrow Airport to Tower Bridge:</a:t>
            </a:r>
          </a:p>
          <a:p>
            <a:r>
              <a:rPr lang="en-CA" sz="1400" dirty="0"/>
              <a:t>By Bus – 171 min</a:t>
            </a:r>
          </a:p>
          <a:p>
            <a:r>
              <a:rPr lang="en-CA" sz="1400" dirty="0"/>
              <a:t>By Tube – 94 min</a:t>
            </a:r>
          </a:p>
          <a:p>
            <a:endParaRPr lang="en-CA" sz="1400" dirty="0"/>
          </a:p>
          <a:p>
            <a:endParaRPr lang="en-CA" sz="1400" b="0" dirty="0"/>
          </a:p>
          <a:p>
            <a:endParaRPr lang="en-CA" sz="700" b="0" dirty="0"/>
          </a:p>
        </p:txBody>
      </p:sp>
      <p:sp>
        <p:nvSpPr>
          <p:cNvPr id="8" name="Google Shape;1957;p53">
            <a:extLst>
              <a:ext uri="{FF2B5EF4-FFF2-40B4-BE49-F238E27FC236}">
                <a16:creationId xmlns:a16="http://schemas.microsoft.com/office/drawing/2014/main" id="{EEBFE1E1-44D0-4F79-874C-F3F279737562}"/>
              </a:ext>
            </a:extLst>
          </p:cNvPr>
          <p:cNvSpPr txBox="1">
            <a:spLocks/>
          </p:cNvSpPr>
          <p:nvPr/>
        </p:nvSpPr>
        <p:spPr>
          <a:xfrm>
            <a:off x="941693" y="3029823"/>
            <a:ext cx="6029557" cy="9438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Oswald"/>
              <a:buNone/>
              <a:defRPr sz="3600" b="1"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sz="1400" dirty="0"/>
              <a:t>For Each Station how many lines pass through?</a:t>
            </a:r>
          </a:p>
          <a:p>
            <a:endParaRPr lang="en-CA" sz="1400" dirty="0"/>
          </a:p>
          <a:p>
            <a:r>
              <a:rPr lang="en-CA" sz="1400" dirty="0"/>
              <a:t>Crowding data per station?</a:t>
            </a:r>
          </a:p>
          <a:p>
            <a:endParaRPr lang="en-CA" sz="1400" dirty="0"/>
          </a:p>
          <a:p>
            <a:endParaRPr lang="en-CA" sz="1400" b="0" dirty="0"/>
          </a:p>
          <a:p>
            <a:endParaRPr lang="en-CA" sz="700" b="0" dirty="0"/>
          </a:p>
        </p:txBody>
      </p:sp>
    </p:spTree>
    <p:extLst>
      <p:ext uri="{BB962C8B-B14F-4D97-AF65-F5344CB8AC3E}">
        <p14:creationId xmlns:p14="http://schemas.microsoft.com/office/powerpoint/2010/main" val="3015832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9"/>
        <p:cNvGrpSpPr/>
        <p:nvPr/>
      </p:nvGrpSpPr>
      <p:grpSpPr>
        <a:xfrm>
          <a:off x="0" y="0"/>
          <a:ext cx="0" cy="0"/>
          <a:chOff x="0" y="0"/>
          <a:chExt cx="0" cy="0"/>
        </a:xfrm>
      </p:grpSpPr>
      <p:sp>
        <p:nvSpPr>
          <p:cNvPr id="1770" name="Google Shape;1770;p49"/>
          <p:cNvSpPr txBox="1">
            <a:spLocks noGrp="1"/>
          </p:cNvSpPr>
          <p:nvPr>
            <p:ph type="title"/>
          </p:nvPr>
        </p:nvSpPr>
        <p:spPr>
          <a:xfrm>
            <a:off x="725200" y="373713"/>
            <a:ext cx="7704000" cy="696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Results </a:t>
            </a:r>
            <a:r>
              <a:rPr lang="en" u="sng" dirty="0">
                <a:solidFill>
                  <a:schemeClr val="accent1"/>
                </a:solidFill>
              </a:rPr>
              <a:t>BREAKDOWN</a:t>
            </a:r>
            <a:endParaRPr u="sng" dirty="0">
              <a:solidFill>
                <a:schemeClr val="accent1"/>
              </a:solidFill>
            </a:endParaRPr>
          </a:p>
        </p:txBody>
      </p:sp>
      <p:sp>
        <p:nvSpPr>
          <p:cNvPr id="6" name="Google Shape;1957;p53">
            <a:extLst>
              <a:ext uri="{FF2B5EF4-FFF2-40B4-BE49-F238E27FC236}">
                <a16:creationId xmlns:a16="http://schemas.microsoft.com/office/drawing/2014/main" id="{274E9AF1-44E6-4B53-9418-FC69D69D4A17}"/>
              </a:ext>
            </a:extLst>
          </p:cNvPr>
          <p:cNvSpPr txBox="1">
            <a:spLocks/>
          </p:cNvSpPr>
          <p:nvPr/>
        </p:nvSpPr>
        <p:spPr>
          <a:xfrm>
            <a:off x="1008806" y="1177882"/>
            <a:ext cx="7704000" cy="16995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Oswald"/>
              <a:buNone/>
              <a:defRPr sz="3600" b="1"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SG" sz="1400" dirty="0"/>
              <a:t>Air Quality Predictions: 2</a:t>
            </a:r>
          </a:p>
          <a:p>
            <a:endParaRPr lang="en-SG" sz="1400" dirty="0"/>
          </a:p>
          <a:p>
            <a:r>
              <a:rPr lang="en-CA" sz="1400" b="0" dirty="0"/>
              <a:t>Low pressure fronts arriving from the Atlantic will affect the weather in Greater London. Staying mild, cloudy and generally breezy. Spells of rain likely, and could turn heavy at times.</a:t>
            </a:r>
          </a:p>
          <a:p>
            <a:endParaRPr lang="en-CA" sz="1400" b="0" dirty="0"/>
          </a:p>
          <a:p>
            <a:r>
              <a:rPr lang="en-CA" sz="1400" b="0" dirty="0"/>
              <a:t>Low pressure fronts arriving from the Atlantic will affect the weather in Greater London. Staying mild, cloudy and generally breezy. Further spells of very wet and windy weather are likely during the weekend.</a:t>
            </a:r>
          </a:p>
          <a:p>
            <a:endParaRPr lang="en-CA" sz="1400" b="0" dirty="0"/>
          </a:p>
          <a:p>
            <a:endParaRPr lang="en-CA" sz="700" b="0" dirty="0"/>
          </a:p>
        </p:txBody>
      </p:sp>
    </p:spTree>
    <p:extLst>
      <p:ext uri="{BB962C8B-B14F-4D97-AF65-F5344CB8AC3E}">
        <p14:creationId xmlns:p14="http://schemas.microsoft.com/office/powerpoint/2010/main" val="2997624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4"/>
        <p:cNvGrpSpPr/>
        <p:nvPr/>
      </p:nvGrpSpPr>
      <p:grpSpPr>
        <a:xfrm>
          <a:off x="0" y="0"/>
          <a:ext cx="0" cy="0"/>
          <a:chOff x="0" y="0"/>
          <a:chExt cx="0" cy="0"/>
        </a:xfrm>
      </p:grpSpPr>
      <p:sp>
        <p:nvSpPr>
          <p:cNvPr id="825" name="Google Shape;825;p42"/>
          <p:cNvSpPr txBox="1">
            <a:spLocks noGrp="1"/>
          </p:cNvSpPr>
          <p:nvPr>
            <p:ph type="title"/>
          </p:nvPr>
        </p:nvSpPr>
        <p:spPr>
          <a:xfrm>
            <a:off x="2212175" y="3410125"/>
            <a:ext cx="4719600" cy="666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ANALYSIS</a:t>
            </a:r>
            <a:endParaRPr dirty="0"/>
          </a:p>
        </p:txBody>
      </p:sp>
      <p:sp>
        <p:nvSpPr>
          <p:cNvPr id="826" name="Google Shape;826;p42"/>
          <p:cNvSpPr txBox="1">
            <a:spLocks noGrp="1"/>
          </p:cNvSpPr>
          <p:nvPr>
            <p:ph type="title" idx="2"/>
          </p:nvPr>
        </p:nvSpPr>
        <p:spPr>
          <a:xfrm>
            <a:off x="3797100" y="2119500"/>
            <a:ext cx="1549800" cy="89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03</a:t>
            </a:r>
            <a:endParaRPr dirty="0"/>
          </a:p>
        </p:txBody>
      </p:sp>
    </p:spTree>
    <p:extLst>
      <p:ext uri="{BB962C8B-B14F-4D97-AF65-F5344CB8AC3E}">
        <p14:creationId xmlns:p14="http://schemas.microsoft.com/office/powerpoint/2010/main" val="1235650087"/>
      </p:ext>
    </p:extLst>
  </p:cSld>
  <p:clrMapOvr>
    <a:masterClrMapping/>
  </p:clrMapOvr>
</p:sld>
</file>

<file path=ppt/theme/theme1.xml><?xml version="1.0" encoding="utf-8"?>
<a:theme xmlns:a="http://schemas.openxmlformats.org/drawingml/2006/main" name="Minimalist Pitch Deck by Slidesgo">
  <a:themeElements>
    <a:clrScheme name="Simple Light">
      <a:dk1>
        <a:srgbClr val="000000"/>
      </a:dk1>
      <a:lt1>
        <a:srgbClr val="FFFFFF"/>
      </a:lt1>
      <a:dk2>
        <a:srgbClr val="000000"/>
      </a:dk2>
      <a:lt2>
        <a:srgbClr val="FFFFFF"/>
      </a:lt2>
      <a:accent1>
        <a:srgbClr val="F1C232"/>
      </a:accent1>
      <a:accent2>
        <a:srgbClr val="BF9000"/>
      </a:accent2>
      <a:accent3>
        <a:srgbClr val="7F6000"/>
      </a:accent3>
      <a:accent4>
        <a:srgbClr val="FFD966"/>
      </a:accent4>
      <a:accent5>
        <a:srgbClr val="FFE599"/>
      </a:accent5>
      <a:accent6>
        <a:srgbClr val="D9D9D9"/>
      </a:accent6>
      <a:hlink>
        <a:srgbClr val="7F6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9737055D4D7FA4994AE2C46D806AC34" ma:contentTypeVersion="10" ma:contentTypeDescription="Create a new document." ma:contentTypeScope="" ma:versionID="df31641e93b707f5423efae1867adf9d">
  <xsd:schema xmlns:xsd="http://www.w3.org/2001/XMLSchema" xmlns:xs="http://www.w3.org/2001/XMLSchema" xmlns:p="http://schemas.microsoft.com/office/2006/metadata/properties" xmlns:ns2="2f6de06e-80eb-43a0-b7c5-db642c120188" xmlns:ns3="574a01bf-ae33-4cf2-8924-3f4275375591" targetNamespace="http://schemas.microsoft.com/office/2006/metadata/properties" ma:root="true" ma:fieldsID="bd75a7b3d09383a79cab3ec61a57e056" ns2:_="" ns3:_="">
    <xsd:import namespace="2f6de06e-80eb-43a0-b7c5-db642c120188"/>
    <xsd:import namespace="574a01bf-ae33-4cf2-8924-3f427537559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f6de06e-80eb-43a0-b7c5-db642c12018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74a01bf-ae33-4cf2-8924-3f4275375591"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9CF5B44-EA28-4C53-B27D-4DB9F83F9A17}">
  <ds:schemaRefs>
    <ds:schemaRef ds:uri="http://schemas.microsoft.com/sharepoint/v3/contenttype/forms"/>
  </ds:schemaRefs>
</ds:datastoreItem>
</file>

<file path=customXml/itemProps2.xml><?xml version="1.0" encoding="utf-8"?>
<ds:datastoreItem xmlns:ds="http://schemas.openxmlformats.org/officeDocument/2006/customXml" ds:itemID="{398533BC-70D8-4C8B-9503-16C9A8180A3F}">
  <ds:schemaRefs>
    <ds:schemaRef ds:uri="2f6de06e-80eb-43a0-b7c5-db642c120188"/>
    <ds:schemaRef ds:uri="http://schemas.microsoft.com/office/2006/documentManagement/types"/>
    <ds:schemaRef ds:uri="http://purl.org/dc/dcmitype/"/>
    <ds:schemaRef ds:uri="http://purl.org/dc/elements/1.1/"/>
    <ds:schemaRef ds:uri="http://schemas.openxmlformats.org/package/2006/metadata/core-properties"/>
    <ds:schemaRef ds:uri="http://schemas.microsoft.com/office/2006/metadata/properties"/>
    <ds:schemaRef ds:uri="http://www.w3.org/XML/1998/namespace"/>
    <ds:schemaRef ds:uri="574a01bf-ae33-4cf2-8924-3f4275375591"/>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D7476EBE-D82F-4D4D-B707-6D760CB73A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f6de06e-80eb-43a0-b7c5-db642c120188"/>
    <ds:schemaRef ds:uri="574a01bf-ae33-4cf2-8924-3f42753755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7106</TotalTime>
  <Words>305</Words>
  <Application>Microsoft Office PowerPoint</Application>
  <PresentationFormat>On-screen Show (16:9)</PresentationFormat>
  <Paragraphs>85</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 Light</vt:lpstr>
      <vt:lpstr>Roboto</vt:lpstr>
      <vt:lpstr>Oswald</vt:lpstr>
      <vt:lpstr>Minimalist Pitch Deck by Slidesgo</vt:lpstr>
      <vt:lpstr>Transport of London Analysis</vt:lpstr>
      <vt:lpstr>TABLE OF CONTENTS</vt:lpstr>
      <vt:lpstr>PROBLEM STATEMENT</vt:lpstr>
      <vt:lpstr>THE PROBLEM</vt:lpstr>
      <vt:lpstr>FINDINGS</vt:lpstr>
      <vt:lpstr>Results BREAKDOWN</vt:lpstr>
      <vt:lpstr>Results BREAKDOWN</vt:lpstr>
      <vt:lpstr>Results BREAKDOWN</vt:lpstr>
      <vt:lpstr>DATA ANALYSIS</vt:lpstr>
      <vt:lpstr>DATA</vt:lpstr>
      <vt:lpstr>RECOMMENDATIONS</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Olist Brazilian eCommerce</dc:title>
  <dc:creator>Shivanand Solomon</dc:creator>
  <cp:lastModifiedBy>Shivanand Solomon</cp:lastModifiedBy>
  <cp:revision>168</cp:revision>
  <dcterms:modified xsi:type="dcterms:W3CDTF">2021-10-29T18:52:44Z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0x01010009737055D4D7FA4994AE2C46D806AC34</vt:lpwstr>
  </property>
</Properties>
</file>