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Amatic SC"/>
      <p:regular r:id="rId16"/>
      <p:bold r:id="rId17"/>
    </p:embeddedFont>
    <p:embeddedFont>
      <p:font typeface="Source Code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78C1220-C5F2-4462-9107-2295DD07FEF2}">
  <a:tblStyle styleId="{E78C1220-C5F2-4462-9107-2295DD07FE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SourceCodePr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AmaticSC-bold.fntdata"/><Relationship Id="rId16" Type="http://schemas.openxmlformats.org/officeDocument/2006/relationships/font" Target="fonts/AmaticSC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SourceCodePr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SourceCodePr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d310f660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d310f660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d310f660a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d310f660a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08c90e86a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08c90e86a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d310f660a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d310f660a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08c90e86a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08c90e86a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8c90e86a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08c90e86a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08eddde41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08eddde41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8c90e86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08c90e86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Светофор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625825"/>
            <a:ext cx="8520600" cy="137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latin typeface="Times New Roman"/>
                <a:ea typeface="Times New Roman"/>
                <a:cs typeface="Times New Roman"/>
                <a:sym typeface="Times New Roman"/>
              </a:rPr>
              <a:t>Голованов Михаил</a:t>
            </a:r>
            <a:br>
              <a:rPr lang="ru" sz="2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2200">
                <a:latin typeface="Times New Roman"/>
                <a:ea typeface="Times New Roman"/>
                <a:cs typeface="Times New Roman"/>
                <a:sym typeface="Times New Roman"/>
              </a:rPr>
              <a:t>Солоненко Никита</a:t>
            </a:r>
            <a:br>
              <a:rPr lang="ru" sz="2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2200">
                <a:latin typeface="Times New Roman"/>
                <a:ea typeface="Times New Roman"/>
                <a:cs typeface="Times New Roman"/>
                <a:sym typeface="Times New Roman"/>
              </a:rPr>
              <a:t>Миндзяк </a:t>
            </a:r>
            <a:r>
              <a:rPr lang="ru" sz="2200">
                <a:latin typeface="Times New Roman"/>
                <a:ea typeface="Times New Roman"/>
                <a:cs typeface="Times New Roman"/>
                <a:sym typeface="Times New Roman"/>
              </a:rPr>
              <a:t>Мария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latin typeface="Times New Roman"/>
                <a:ea typeface="Times New Roman"/>
                <a:cs typeface="Times New Roman"/>
                <a:sym typeface="Times New Roman"/>
              </a:rPr>
              <a:t>С22-501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Постановка задачи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данной работе требовалось реализовать на языке описания интегральных схем VHDL устройство </a:t>
            </a:r>
            <a:r>
              <a:rPr lang="ru" sz="20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светофора (конечного автомата).</a:t>
            </a:r>
            <a:endParaRPr sz="20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Входные</a:t>
            </a:r>
            <a:r>
              <a:rPr lang="ru" sz="20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сигналы: </a:t>
            </a:r>
            <a:endParaRPr sz="20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Times New Roman"/>
              <a:buChar char="●"/>
            </a:pPr>
            <a:r>
              <a:rPr lang="ru" sz="20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сигнал - тактовая частота (i_clk)</a:t>
            </a:r>
            <a:endParaRPr sz="20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Times New Roman"/>
              <a:buChar char="●"/>
            </a:pPr>
            <a:r>
              <a:rPr lang="ru" sz="20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сигнал - сброса (i_rst)</a:t>
            </a:r>
            <a:endParaRPr sz="20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Выходные сигналы:</a:t>
            </a:r>
            <a:endParaRPr sz="20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Times New Roman"/>
              <a:buChar char="●"/>
            </a:pPr>
            <a:r>
              <a:rPr lang="ru" sz="20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сигнал - зеленый свет (o_green)</a:t>
            </a:r>
            <a:endParaRPr sz="20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Times New Roman"/>
              <a:buChar char="●"/>
            </a:pPr>
            <a:r>
              <a:rPr lang="ru" sz="20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сигнал - желтый свет (o_yellow)</a:t>
            </a:r>
            <a:endParaRPr sz="20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Times New Roman"/>
              <a:buChar char="●"/>
            </a:pPr>
            <a:r>
              <a:rPr lang="ru" sz="20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сигнал - красный свет (o_red)</a:t>
            </a:r>
            <a:endParaRPr sz="20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28675"/>
            <a:ext cx="8520600" cy="37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 нас есть два счетчика.</a:t>
            </a:r>
            <a:endParaRPr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Первый счетчик — cnt_quarter_sec, который считает четверти секунды (0.2 секунды)</a:t>
            </a:r>
            <a:endParaRPr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Второй счетчик — cnt_sec, который увеличивается каждые 5 отсчетов первого счетчика и считает полные секунды</a:t>
            </a:r>
            <a:endParaRPr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cnt_quarter_sec считает до 5, что соответствует 0.2 секундам на каждое значение, после чего сбрасывается и увеличивает cnt_sec.</a:t>
            </a:r>
            <a:endParaRPr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cnt_sec контролирует смену состояний светофора (красный, желтый, зеленый, мигание).</a:t>
            </a:r>
            <a:endParaRPr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</a:t>
            </a:r>
            <a:r>
              <a:rPr lang="ru"/>
              <a:t>еализация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228675"/>
            <a:ext cx="8520600" cy="37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Цикл работы светофора следующий: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Красный свет: красный свет горит в течение 5 секунд.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Красный и желтый свет: через 5 секунд включается желтый свет, и он горит вместе с красным в течение 2 секунд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Зеленый свет: после этого на 5 секунд включается зеленый свет, при этом красный и желтый выключаются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Мигание зеленого света: на последней секунде зеленый свет начинает мигать с частотой 0.1 секунды (каждую четверть секунды).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Цикл повторяется.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Спецификация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3850"/>
            <a:ext cx="4593975" cy="3069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2" name="Google Shape;82;p17"/>
          <p:cNvGraphicFramePr/>
          <p:nvPr/>
        </p:nvGraphicFramePr>
        <p:xfrm>
          <a:off x="4746375" y="135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{E78C1220-C5F2-4462-9107-2295DD07FEF2}</a:tableStyleId>
              </a:tblPr>
              <a:tblGrid>
                <a:gridCol w="2210625"/>
                <a:gridCol w="2210625"/>
              </a:tblGrid>
              <a:tr h="13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Наименование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Описание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3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i_clk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Тактовый сигнал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3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i_rst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Сигнал сброса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3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o_green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Сигнал выхода зеленого цвета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3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o_yellow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Сигнал выхода желтого цвета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3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o_red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Сигнал выхода красного цвета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Тестирование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228675"/>
            <a:ext cx="85206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В рамках данной работы требовалось провести тестирование разработанного устройства.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32100"/>
            <a:ext cx="8520602" cy="1182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425" y="3456126"/>
            <a:ext cx="8339150" cy="112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 синтеза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31225"/>
            <a:ext cx="8991600" cy="158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 синтеза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31225"/>
            <a:ext cx="8991600" cy="158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93850"/>
            <a:ext cx="8991601" cy="281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22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•В рамках данной работы были изучены основы языка описания интегральных схем VHDL, а также разработан полностью функционирующий светофор, представленный в виде конечного автомата.</a:t>
            </a:r>
            <a:endParaRPr sz="22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22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•Произведено тестирование устройства. Полученные результаты сошлись с ожидаемые.</a:t>
            </a:r>
            <a:endParaRPr sz="22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22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