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77" r:id="rId27"/>
    <p:sldId id="278" r:id="rId28"/>
    <p:sldId id="280" r:id="rId29"/>
    <p:sldId id="279" r:id="rId3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kern="1200">
        <a:solidFill>
          <a:schemeClr val="bg1"/>
        </a:solidFill>
        <a:latin typeface="Tahoma" panose="020B0604030504040204" pitchFamily="34" charset="0"/>
        <a:ea typeface="+mn-ea"/>
        <a:cs typeface="Noto Sans CJK SC Regular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kern="1200">
        <a:solidFill>
          <a:schemeClr val="bg1"/>
        </a:solidFill>
        <a:latin typeface="Tahoma" panose="020B0604030504040204" pitchFamily="34" charset="0"/>
        <a:ea typeface="+mn-ea"/>
        <a:cs typeface="Noto Sans CJK SC Regular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kern="1200">
        <a:solidFill>
          <a:schemeClr val="bg1"/>
        </a:solidFill>
        <a:latin typeface="Tahoma" panose="020B0604030504040204" pitchFamily="34" charset="0"/>
        <a:ea typeface="+mn-ea"/>
        <a:cs typeface="Noto Sans CJK SC Regular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kern="1200">
        <a:solidFill>
          <a:schemeClr val="bg1"/>
        </a:solidFill>
        <a:latin typeface="Tahoma" panose="020B0604030504040204" pitchFamily="34" charset="0"/>
        <a:ea typeface="+mn-ea"/>
        <a:cs typeface="Noto Sans CJK SC Regular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kern="1200">
        <a:solidFill>
          <a:schemeClr val="bg1"/>
        </a:solidFill>
        <a:latin typeface="Tahoma" panose="020B060403050404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ahoma" panose="020B060403050404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ahoma" panose="020B060403050404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ahoma" panose="020B060403050404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ahoma" panose="020B060403050404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6165F-91D2-4EB4-A1D4-D308A75D6F30}" v="1" dt="2022-09-14T09:01:31.610"/>
    <p1510:client id="{2DB94903-EB04-4385-9CBF-CAC4BCC94405}" v="6" dt="2022-10-26T02:19:03.422"/>
    <p1510:client id="{62F3FFC7-DB88-4C04-BA53-067C702F1043}" v="1" dt="2022-10-31T12:45:56.683"/>
    <p1510:client id="{92EC64BA-579F-4785-99F2-94503BBCD39D}" v="2" dt="2022-09-07T05:31:45.811"/>
    <p1510:client id="{A56C062A-5F3F-47F4-8D26-1B891F9ECA7D}" v="1" dt="2022-09-13T10:56:20.328"/>
    <p1510:client id="{B98F5440-E408-4680-B496-8BAD1B0C68E1}" v="2" dt="2022-09-13T15:23:15.229"/>
    <p1510:client id="{DB4A4078-90B3-4576-A532-10CBB80B55C2}" v="1" dt="2022-09-20T01:04:0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mur-Ochir Khishigdelger" userId="S::15b1seas1520@stud.num.edu.mn::b2368d36-5fd6-4b5b-8226-e8f4e2025ce4" providerId="AD" clId="Web-{DD07C7DE-35C1-4F64-AA90-B8E2ACD46079}"/>
    <pc:docChg chg="modSld">
      <pc:chgData name="Tumur-Ochir Khishigdelger" userId="S::15b1seas1520@stud.num.edu.mn::b2368d36-5fd6-4b5b-8226-e8f4e2025ce4" providerId="AD" clId="Web-{DD07C7DE-35C1-4F64-AA90-B8E2ACD46079}" dt="2020-02-29T04:51:06.673" v="1" actId="20577"/>
      <pc:docMkLst>
        <pc:docMk/>
      </pc:docMkLst>
      <pc:sldChg chg="modSp">
        <pc:chgData name="Tumur-Ochir Khishigdelger" userId="S::15b1seas1520@stud.num.edu.mn::b2368d36-5fd6-4b5b-8226-e8f4e2025ce4" providerId="AD" clId="Web-{DD07C7DE-35C1-4F64-AA90-B8E2ACD46079}" dt="2020-02-29T04:51:06.673" v="1" actId="20577"/>
        <pc:sldMkLst>
          <pc:docMk/>
          <pc:sldMk cId="0" sldId="307"/>
        </pc:sldMkLst>
        <pc:spChg chg="mod">
          <ac:chgData name="Tumur-Ochir Khishigdelger" userId="S::15b1seas1520@stud.num.edu.mn::b2368d36-5fd6-4b5b-8226-e8f4e2025ce4" providerId="AD" clId="Web-{DD07C7DE-35C1-4F64-AA90-B8E2ACD46079}" dt="2020-02-29T04:51:06.673" v="1" actId="20577"/>
          <ac:spMkLst>
            <pc:docMk/>
            <pc:sldMk cId="0" sldId="307"/>
            <ac:spMk id="55298" creationId="{E0304F05-AB99-4457-823A-943FA32AF3A3}"/>
          </ac:spMkLst>
        </pc:spChg>
      </pc:sldChg>
    </pc:docChg>
  </pc:docChgLst>
  <pc:docChgLst>
    <pc:chgData name="Chuluunkhuu Ider" userId="S::20b1num0041@stud.num.edu.mn::d6a7353a-892c-4c35-9843-23efa30fb8de" providerId="AD" clId="Web-{DB4A4078-90B3-4576-A532-10CBB80B55C2}"/>
    <pc:docChg chg="sldOrd">
      <pc:chgData name="Chuluunkhuu Ider" userId="S::20b1num0041@stud.num.edu.mn::d6a7353a-892c-4c35-9843-23efa30fb8de" providerId="AD" clId="Web-{DB4A4078-90B3-4576-A532-10CBB80B55C2}" dt="2022-09-20T01:04:00.764" v="0"/>
      <pc:docMkLst>
        <pc:docMk/>
      </pc:docMkLst>
      <pc:sldChg chg="ord">
        <pc:chgData name="Chuluunkhuu Ider" userId="S::20b1num0041@stud.num.edu.mn::d6a7353a-892c-4c35-9843-23efa30fb8de" providerId="AD" clId="Web-{DB4A4078-90B3-4576-A532-10CBB80B55C2}" dt="2022-09-20T01:04:00.764" v="0"/>
        <pc:sldMkLst>
          <pc:docMk/>
          <pc:sldMk cId="0" sldId="264"/>
        </pc:sldMkLst>
      </pc:sldChg>
    </pc:docChg>
  </pc:docChgLst>
  <pc:docChgLst>
    <pc:chgData name="Munkhbat Tuvshinbayar" userId="S::17b1num0515@stud.num.edu.mn::4a925a37-70e2-4b85-b91c-ebc42904caca" providerId="AD" clId="Web-{E18139C9-5AB7-4C69-B8DD-5BC67573DECB}"/>
    <pc:docChg chg="modSld">
      <pc:chgData name="Munkhbat Tuvshinbayar" userId="S::17b1num0515@stud.num.edu.mn::4a925a37-70e2-4b85-b91c-ebc42904caca" providerId="AD" clId="Web-{E18139C9-5AB7-4C69-B8DD-5BC67573DECB}" dt="2020-02-29T07:18:32.121" v="0" actId="1076"/>
      <pc:docMkLst>
        <pc:docMk/>
      </pc:docMkLst>
      <pc:sldChg chg="modSp">
        <pc:chgData name="Munkhbat Tuvshinbayar" userId="S::17b1num0515@stud.num.edu.mn::4a925a37-70e2-4b85-b91c-ebc42904caca" providerId="AD" clId="Web-{E18139C9-5AB7-4C69-B8DD-5BC67573DECB}" dt="2020-02-29T07:18:32.121" v="0" actId="1076"/>
        <pc:sldMkLst>
          <pc:docMk/>
          <pc:sldMk cId="0" sldId="306"/>
        </pc:sldMkLst>
        <pc:graphicFrameChg chg="mod">
          <ac:chgData name="Munkhbat Tuvshinbayar" userId="S::17b1num0515@stud.num.edu.mn::4a925a37-70e2-4b85-b91c-ebc42904caca" providerId="AD" clId="Web-{E18139C9-5AB7-4C69-B8DD-5BC67573DECB}" dt="2020-02-29T07:18:32.121" v="0" actId="1076"/>
          <ac:graphicFrameMkLst>
            <pc:docMk/>
            <pc:sldMk cId="0" sldId="306"/>
            <ac:graphicFrameMk id="54276" creationId="{FFB7BDF5-6569-4BA6-83B2-EB8479DF3E7E}"/>
          </ac:graphicFrameMkLst>
        </pc:graphicFrameChg>
      </pc:sldChg>
    </pc:docChg>
  </pc:docChgLst>
  <pc:docChgLst>
    <pc:chgData name="Odgerel Odmaa" userId="S::17b1num3259@stud.num.edu.mn::f31a52e5-c850-4bde-acc1-e88d2d69998f" providerId="AD" clId="Web-{6D98712A-C656-47AE-AAE8-5B26E9A252A8}"/>
    <pc:docChg chg="modSld">
      <pc:chgData name="Odgerel Odmaa" userId="S::17b1num3259@stud.num.edu.mn::f31a52e5-c850-4bde-acc1-e88d2d69998f" providerId="AD" clId="Web-{6D98712A-C656-47AE-AAE8-5B26E9A252A8}" dt="2020-02-28T06:36:48.042" v="1" actId="20577"/>
      <pc:docMkLst>
        <pc:docMk/>
      </pc:docMkLst>
      <pc:sldChg chg="modSp">
        <pc:chgData name="Odgerel Odmaa" userId="S::17b1num3259@stud.num.edu.mn::f31a52e5-c850-4bde-acc1-e88d2d69998f" providerId="AD" clId="Web-{6D98712A-C656-47AE-AAE8-5B26E9A252A8}" dt="2020-02-28T06:36:48.042" v="1" actId="20577"/>
        <pc:sldMkLst>
          <pc:docMk/>
          <pc:sldMk cId="0" sldId="259"/>
        </pc:sldMkLst>
        <pc:spChg chg="mod">
          <ac:chgData name="Odgerel Odmaa" userId="S::17b1num3259@stud.num.edu.mn::f31a52e5-c850-4bde-acc1-e88d2d69998f" providerId="AD" clId="Web-{6D98712A-C656-47AE-AAE8-5B26E9A252A8}" dt="2020-02-28T06:36:48.042" v="1" actId="20577"/>
          <ac:spMkLst>
            <pc:docMk/>
            <pc:sldMk cId="0" sldId="259"/>
            <ac:spMk id="6146" creationId="{B2672255-A0BB-45DE-A153-2B5B54FB16EF}"/>
          </ac:spMkLst>
        </pc:spChg>
      </pc:sldChg>
    </pc:docChg>
  </pc:docChgLst>
  <pc:docChgLst>
    <pc:chgData name="GANBOLD MUNKHTSETSEG" userId="S::20b1num1259@stud.num.edu.mn::b42c093d-6fc4-49a5-9780-34c8ae61f678" providerId="AD" clId="Web-{2DB94903-EB04-4385-9CBF-CAC4BCC94405}"/>
    <pc:docChg chg="modSld">
      <pc:chgData name="GANBOLD MUNKHTSETSEG" userId="S::20b1num1259@stud.num.edu.mn::b42c093d-6fc4-49a5-9780-34c8ae61f678" providerId="AD" clId="Web-{2DB94903-EB04-4385-9CBF-CAC4BCC94405}" dt="2022-10-26T02:19:03.422" v="5" actId="20577"/>
      <pc:docMkLst>
        <pc:docMk/>
      </pc:docMkLst>
      <pc:sldChg chg="modSp">
        <pc:chgData name="GANBOLD MUNKHTSETSEG" userId="S::20b1num1259@stud.num.edu.mn::b42c093d-6fc4-49a5-9780-34c8ae61f678" providerId="AD" clId="Web-{2DB94903-EB04-4385-9CBF-CAC4BCC94405}" dt="2022-10-26T02:19:03.422" v="5" actId="20577"/>
        <pc:sldMkLst>
          <pc:docMk/>
          <pc:sldMk cId="0" sldId="260"/>
        </pc:sldMkLst>
        <pc:spChg chg="mod">
          <ac:chgData name="GANBOLD MUNKHTSETSEG" userId="S::20b1num1259@stud.num.edu.mn::b42c093d-6fc4-49a5-9780-34c8ae61f678" providerId="AD" clId="Web-{2DB94903-EB04-4385-9CBF-CAC4BCC94405}" dt="2022-10-26T02:19:03.422" v="5" actId="20577"/>
          <ac:spMkLst>
            <pc:docMk/>
            <pc:sldMk cId="0" sldId="260"/>
            <ac:spMk id="7169" creationId="{91A70F17-68EA-47B4-9D40-34AC99F1165C}"/>
          </ac:spMkLst>
        </pc:spChg>
      </pc:sldChg>
    </pc:docChg>
  </pc:docChgLst>
  <pc:docChgLst>
    <pc:chgData name="BAT-ERDENE BILGUUNDALAI" userId="S::20b1num2494@stud.num.edu.mn::64407255-dee6-4bb9-b358-075754d96e59" providerId="AD" clId="Web-{2326165F-91D2-4EB4-A1D4-D308A75D6F30}"/>
    <pc:docChg chg="modSld">
      <pc:chgData name="BAT-ERDENE BILGUUNDALAI" userId="S::20b1num2494@stud.num.edu.mn::64407255-dee6-4bb9-b358-075754d96e59" providerId="AD" clId="Web-{2326165F-91D2-4EB4-A1D4-D308A75D6F30}" dt="2022-09-14T09:01:31.610" v="0" actId="1076"/>
      <pc:docMkLst>
        <pc:docMk/>
      </pc:docMkLst>
      <pc:sldChg chg="modSp">
        <pc:chgData name="BAT-ERDENE BILGUUNDALAI" userId="S::20b1num2494@stud.num.edu.mn::64407255-dee6-4bb9-b358-075754d96e59" providerId="AD" clId="Web-{2326165F-91D2-4EB4-A1D4-D308A75D6F30}" dt="2022-09-14T09:01:31.610" v="0" actId="1076"/>
        <pc:sldMkLst>
          <pc:docMk/>
          <pc:sldMk cId="0" sldId="272"/>
        </pc:sldMkLst>
        <pc:spChg chg="mod">
          <ac:chgData name="BAT-ERDENE BILGUUNDALAI" userId="S::20b1num2494@stud.num.edu.mn::64407255-dee6-4bb9-b358-075754d96e59" providerId="AD" clId="Web-{2326165F-91D2-4EB4-A1D4-D308A75D6F30}" dt="2022-09-14T09:01:31.610" v="0" actId="1076"/>
          <ac:spMkLst>
            <pc:docMk/>
            <pc:sldMk cId="0" sldId="272"/>
            <ac:spMk id="19458" creationId="{E41EEEA9-3903-47D3-9664-F496E6BE3F61}"/>
          </ac:spMkLst>
        </pc:spChg>
      </pc:sldChg>
    </pc:docChg>
  </pc:docChgLst>
  <pc:docChgLst>
    <pc:chgData name="GAL TEMUULEN" userId="S::20b1num2108@stud.num.edu.mn::ec473ee4-18c2-44c3-9107-3cf3367db9f0" providerId="AD" clId="Web-{A56C062A-5F3F-47F4-8D26-1B891F9ECA7D}"/>
    <pc:docChg chg="sldOrd">
      <pc:chgData name="GAL TEMUULEN" userId="S::20b1num2108@stud.num.edu.mn::ec473ee4-18c2-44c3-9107-3cf3367db9f0" providerId="AD" clId="Web-{A56C062A-5F3F-47F4-8D26-1B891F9ECA7D}" dt="2022-09-13T10:56:20.328" v="0"/>
      <pc:docMkLst>
        <pc:docMk/>
      </pc:docMkLst>
      <pc:sldChg chg="ord">
        <pc:chgData name="GAL TEMUULEN" userId="S::20b1num2108@stud.num.edu.mn::ec473ee4-18c2-44c3-9107-3cf3367db9f0" providerId="AD" clId="Web-{A56C062A-5F3F-47F4-8D26-1B891F9ECA7D}" dt="2022-09-13T10:56:20.328" v="0"/>
        <pc:sldMkLst>
          <pc:docMk/>
          <pc:sldMk cId="0" sldId="280"/>
        </pc:sldMkLst>
      </pc:sldChg>
    </pc:docChg>
  </pc:docChgLst>
  <pc:docChgLst>
    <pc:chgData name="NANZAD ARIUNBOLD" userId="S::20b1num0953@stud.num.edu.mn::0626f16f-27dd-4bc1-9df6-2dde90ecfa45" providerId="AD" clId="Web-{B98F5440-E408-4680-B496-8BAD1B0C68E1}"/>
    <pc:docChg chg="modSld">
      <pc:chgData name="NANZAD ARIUNBOLD" userId="S::20b1num0953@stud.num.edu.mn::0626f16f-27dd-4bc1-9df6-2dde90ecfa45" providerId="AD" clId="Web-{B98F5440-E408-4680-B496-8BAD1B0C68E1}" dt="2022-09-13T15:23:15.229" v="1" actId="20577"/>
      <pc:docMkLst>
        <pc:docMk/>
      </pc:docMkLst>
      <pc:sldChg chg="modSp">
        <pc:chgData name="NANZAD ARIUNBOLD" userId="S::20b1num0953@stud.num.edu.mn::0626f16f-27dd-4bc1-9df6-2dde90ecfa45" providerId="AD" clId="Web-{B98F5440-E408-4680-B496-8BAD1B0C68E1}" dt="2022-09-13T15:23:15.229" v="1" actId="20577"/>
        <pc:sldMkLst>
          <pc:docMk/>
          <pc:sldMk cId="0" sldId="272"/>
        </pc:sldMkLst>
        <pc:spChg chg="mod">
          <ac:chgData name="NANZAD ARIUNBOLD" userId="S::20b1num0953@stud.num.edu.mn::0626f16f-27dd-4bc1-9df6-2dde90ecfa45" providerId="AD" clId="Web-{B98F5440-E408-4680-B496-8BAD1B0C68E1}" dt="2022-09-13T15:23:15.229" v="1" actId="20577"/>
          <ac:spMkLst>
            <pc:docMk/>
            <pc:sldMk cId="0" sldId="272"/>
            <ac:spMk id="19457" creationId="{19DA693A-BE85-480C-B4AB-0A3450BA001F}"/>
          </ac:spMkLst>
        </pc:spChg>
      </pc:sldChg>
    </pc:docChg>
  </pc:docChgLst>
  <pc:docChgLst>
    <pc:chgData name="GANTULGA GANDUULGA" userId="S::20b1num1780@stud.num.edu.mn::cc90f9a6-cd63-444b-ab28-f5b4150cc41a" providerId="AD" clId="Web-{92EC64BA-579F-4785-99F2-94503BBCD39D}"/>
    <pc:docChg chg="modSld">
      <pc:chgData name="GANTULGA GANDUULGA" userId="S::20b1num1780@stud.num.edu.mn::cc90f9a6-cd63-444b-ab28-f5b4150cc41a" providerId="AD" clId="Web-{92EC64BA-579F-4785-99F2-94503BBCD39D}" dt="2022-09-07T05:31:45.811" v="1" actId="20577"/>
      <pc:docMkLst>
        <pc:docMk/>
      </pc:docMkLst>
      <pc:sldChg chg="modSp">
        <pc:chgData name="GANTULGA GANDUULGA" userId="S::20b1num1780@stud.num.edu.mn::cc90f9a6-cd63-444b-ab28-f5b4150cc41a" providerId="AD" clId="Web-{92EC64BA-579F-4785-99F2-94503BBCD39D}" dt="2022-09-07T05:31:45.811" v="1" actId="20577"/>
        <pc:sldMkLst>
          <pc:docMk/>
          <pc:sldMk cId="0" sldId="271"/>
        </pc:sldMkLst>
        <pc:spChg chg="mod">
          <ac:chgData name="GANTULGA GANDUULGA" userId="S::20b1num1780@stud.num.edu.mn::cc90f9a6-cd63-444b-ab28-f5b4150cc41a" providerId="AD" clId="Web-{92EC64BA-579F-4785-99F2-94503BBCD39D}" dt="2022-09-07T05:31:45.811" v="1" actId="20577"/>
          <ac:spMkLst>
            <pc:docMk/>
            <pc:sldMk cId="0" sldId="271"/>
            <ac:spMk id="18434" creationId="{23F0C855-4718-46D9-A598-3D80FC2409A9}"/>
          </ac:spMkLst>
        </pc:spChg>
      </pc:sldChg>
    </pc:docChg>
  </pc:docChgLst>
  <pc:docChgLst>
    <pc:chgData name="Zoljargal M" userId="S::zoljargal@num.edu.mn::b7329590-76b4-45dd-ad0b-35dbcbfde908" providerId="AD" clId="Web-{2217D80B-40A0-4ECA-AD10-07426E369C88}"/>
    <pc:docChg chg="modSld">
      <pc:chgData name="Zoljargal M" userId="S::zoljargal@num.edu.mn::b7329590-76b4-45dd-ad0b-35dbcbfde908" providerId="AD" clId="Web-{2217D80B-40A0-4ECA-AD10-07426E369C88}" dt="2020-02-29T13:20:51.308" v="205" actId="14100"/>
      <pc:docMkLst>
        <pc:docMk/>
      </pc:docMkLst>
      <pc:sldChg chg="modSp">
        <pc:chgData name="Zoljargal M" userId="S::zoljargal@num.edu.mn::b7329590-76b4-45dd-ad0b-35dbcbfde908" providerId="AD" clId="Web-{2217D80B-40A0-4ECA-AD10-07426E369C88}" dt="2020-02-29T13:20:51.308" v="205" actId="14100"/>
        <pc:sldMkLst>
          <pc:docMk/>
          <pc:sldMk cId="0" sldId="256"/>
        </pc:sldMkLst>
        <pc:spChg chg="mod">
          <ac:chgData name="Zoljargal M" userId="S::zoljargal@num.edu.mn::b7329590-76b4-45dd-ad0b-35dbcbfde908" providerId="AD" clId="Web-{2217D80B-40A0-4ECA-AD10-07426E369C88}" dt="2020-02-29T13:20:51.308" v="205" actId="14100"/>
          <ac:spMkLst>
            <pc:docMk/>
            <pc:sldMk cId="0" sldId="256"/>
            <ac:spMk id="3077" creationId="{7A06E416-9192-47A7-9DDB-E241D03E5F3E}"/>
          </ac:spMkLst>
        </pc:spChg>
      </pc:sldChg>
      <pc:sldChg chg="modSp">
        <pc:chgData name="Zoljargal M" userId="S::zoljargal@num.edu.mn::b7329590-76b4-45dd-ad0b-35dbcbfde908" providerId="AD" clId="Web-{2217D80B-40A0-4ECA-AD10-07426E369C88}" dt="2020-02-29T13:11:42.524" v="34" actId="20577"/>
        <pc:sldMkLst>
          <pc:docMk/>
          <pc:sldMk cId="0" sldId="258"/>
        </pc:sldMkLst>
        <pc:spChg chg="mod">
          <ac:chgData name="Zoljargal M" userId="S::zoljargal@num.edu.mn::b7329590-76b4-45dd-ad0b-35dbcbfde908" providerId="AD" clId="Web-{2217D80B-40A0-4ECA-AD10-07426E369C88}" dt="2020-02-29T13:11:42.524" v="34" actId="20577"/>
          <ac:spMkLst>
            <pc:docMk/>
            <pc:sldMk cId="0" sldId="258"/>
            <ac:spMk id="5122" creationId="{94773B79-4477-429B-9A4A-BE07E707E976}"/>
          </ac:spMkLst>
        </pc:spChg>
      </pc:sldChg>
      <pc:sldChg chg="modSp">
        <pc:chgData name="Zoljargal M" userId="S::zoljargal@num.edu.mn::b7329590-76b4-45dd-ad0b-35dbcbfde908" providerId="AD" clId="Web-{2217D80B-40A0-4ECA-AD10-07426E369C88}" dt="2020-02-29T13:14:25.716" v="77" actId="20577"/>
        <pc:sldMkLst>
          <pc:docMk/>
          <pc:sldMk cId="0" sldId="259"/>
        </pc:sldMkLst>
        <pc:spChg chg="mod">
          <ac:chgData name="Zoljargal M" userId="S::zoljargal@num.edu.mn::b7329590-76b4-45dd-ad0b-35dbcbfde908" providerId="AD" clId="Web-{2217D80B-40A0-4ECA-AD10-07426E369C88}" dt="2020-02-29T13:14:25.716" v="77" actId="20577"/>
          <ac:spMkLst>
            <pc:docMk/>
            <pc:sldMk cId="0" sldId="259"/>
            <ac:spMk id="6146" creationId="{B2672255-A0BB-45DE-A153-2B5B54FB16EF}"/>
          </ac:spMkLst>
        </pc:spChg>
      </pc:sldChg>
      <pc:sldChg chg="modSp">
        <pc:chgData name="Zoljargal M" userId="S::zoljargal@num.edu.mn::b7329590-76b4-45dd-ad0b-35dbcbfde908" providerId="AD" clId="Web-{2217D80B-40A0-4ECA-AD10-07426E369C88}" dt="2020-02-29T13:15:22.468" v="121" actId="20577"/>
        <pc:sldMkLst>
          <pc:docMk/>
          <pc:sldMk cId="0" sldId="264"/>
        </pc:sldMkLst>
        <pc:spChg chg="mod">
          <ac:chgData name="Zoljargal M" userId="S::zoljargal@num.edu.mn::b7329590-76b4-45dd-ad0b-35dbcbfde908" providerId="AD" clId="Web-{2217D80B-40A0-4ECA-AD10-07426E369C88}" dt="2020-02-29T13:15:22.468" v="121" actId="20577"/>
          <ac:spMkLst>
            <pc:docMk/>
            <pc:sldMk cId="0" sldId="264"/>
            <ac:spMk id="11267" creationId="{5805F100-E4EB-4AE9-90C1-90965738332D}"/>
          </ac:spMkLst>
        </pc:spChg>
      </pc:sldChg>
      <pc:sldChg chg="modSp">
        <pc:chgData name="Zoljargal M" userId="S::zoljargal@num.edu.mn::b7329590-76b4-45dd-ad0b-35dbcbfde908" providerId="AD" clId="Web-{2217D80B-40A0-4ECA-AD10-07426E369C88}" dt="2020-02-29T13:15:48.331" v="125" actId="20577"/>
        <pc:sldMkLst>
          <pc:docMk/>
          <pc:sldMk cId="0" sldId="266"/>
        </pc:sldMkLst>
        <pc:spChg chg="mod">
          <ac:chgData name="Zoljargal M" userId="S::zoljargal@num.edu.mn::b7329590-76b4-45dd-ad0b-35dbcbfde908" providerId="AD" clId="Web-{2217D80B-40A0-4ECA-AD10-07426E369C88}" dt="2020-02-29T13:15:48.331" v="125" actId="20577"/>
          <ac:spMkLst>
            <pc:docMk/>
            <pc:sldMk cId="0" sldId="266"/>
            <ac:spMk id="13314" creationId="{EE634706-C4EC-402F-A498-28B520C1833C}"/>
          </ac:spMkLst>
        </pc:spChg>
      </pc:sldChg>
      <pc:sldChg chg="modSp">
        <pc:chgData name="Zoljargal M" userId="S::zoljargal@num.edu.mn::b7329590-76b4-45dd-ad0b-35dbcbfde908" providerId="AD" clId="Web-{2217D80B-40A0-4ECA-AD10-07426E369C88}" dt="2020-02-29T13:16:11.847" v="128" actId="20577"/>
        <pc:sldMkLst>
          <pc:docMk/>
          <pc:sldMk cId="0" sldId="272"/>
        </pc:sldMkLst>
        <pc:spChg chg="mod">
          <ac:chgData name="Zoljargal M" userId="S::zoljargal@num.edu.mn::b7329590-76b4-45dd-ad0b-35dbcbfde908" providerId="AD" clId="Web-{2217D80B-40A0-4ECA-AD10-07426E369C88}" dt="2020-02-29T13:16:11.847" v="128" actId="20577"/>
          <ac:spMkLst>
            <pc:docMk/>
            <pc:sldMk cId="0" sldId="272"/>
            <ac:spMk id="19458" creationId="{E41EEEA9-3903-47D3-9664-F496E6BE3F61}"/>
          </ac:spMkLst>
        </pc:spChg>
      </pc:sldChg>
      <pc:sldChg chg="modSp">
        <pc:chgData name="Zoljargal M" userId="S::zoljargal@num.edu.mn::b7329590-76b4-45dd-ad0b-35dbcbfde908" providerId="AD" clId="Web-{2217D80B-40A0-4ECA-AD10-07426E369C88}" dt="2020-02-29T13:16:57.380" v="129" actId="1076"/>
        <pc:sldMkLst>
          <pc:docMk/>
          <pc:sldMk cId="0" sldId="286"/>
        </pc:sldMkLst>
        <pc:spChg chg="mod">
          <ac:chgData name="Zoljargal M" userId="S::zoljargal@num.edu.mn::b7329590-76b4-45dd-ad0b-35dbcbfde908" providerId="AD" clId="Web-{2217D80B-40A0-4ECA-AD10-07426E369C88}" dt="2020-02-29T13:16:57.380" v="129" actId="1076"/>
          <ac:spMkLst>
            <pc:docMk/>
            <pc:sldMk cId="0" sldId="286"/>
            <ac:spMk id="33793" creationId="{41798D82-97C8-4241-90DD-F5488A285CB3}"/>
          </ac:spMkLst>
        </pc:spChg>
      </pc:sldChg>
      <pc:sldChg chg="modSp">
        <pc:chgData name="Zoljargal M" userId="S::zoljargal@num.edu.mn::b7329590-76b4-45dd-ad0b-35dbcbfde908" providerId="AD" clId="Web-{2217D80B-40A0-4ECA-AD10-07426E369C88}" dt="2020-02-29T13:17:28.756" v="141" actId="20577"/>
        <pc:sldMkLst>
          <pc:docMk/>
          <pc:sldMk cId="0" sldId="288"/>
        </pc:sldMkLst>
        <pc:spChg chg="mod">
          <ac:chgData name="Zoljargal M" userId="S::zoljargal@num.edu.mn::b7329590-76b4-45dd-ad0b-35dbcbfde908" providerId="AD" clId="Web-{2217D80B-40A0-4ECA-AD10-07426E369C88}" dt="2020-02-29T13:17:28.756" v="141" actId="20577"/>
          <ac:spMkLst>
            <pc:docMk/>
            <pc:sldMk cId="0" sldId="288"/>
            <ac:spMk id="35841" creationId="{F0EC14A3-44CF-4608-99CB-9E08FFB285AC}"/>
          </ac:spMkLst>
        </pc:spChg>
      </pc:sldChg>
      <pc:sldChg chg="modSp">
        <pc:chgData name="Zoljargal M" userId="S::zoljargal@num.edu.mn::b7329590-76b4-45dd-ad0b-35dbcbfde908" providerId="AD" clId="Web-{2217D80B-40A0-4ECA-AD10-07426E369C88}" dt="2020-02-29T13:17:41.615" v="145" actId="20577"/>
        <pc:sldMkLst>
          <pc:docMk/>
          <pc:sldMk cId="0" sldId="290"/>
        </pc:sldMkLst>
        <pc:spChg chg="mod">
          <ac:chgData name="Zoljargal M" userId="S::zoljargal@num.edu.mn::b7329590-76b4-45dd-ad0b-35dbcbfde908" providerId="AD" clId="Web-{2217D80B-40A0-4ECA-AD10-07426E369C88}" dt="2020-02-29T13:17:41.615" v="145" actId="20577"/>
          <ac:spMkLst>
            <pc:docMk/>
            <pc:sldMk cId="0" sldId="290"/>
            <ac:spMk id="37889" creationId="{87795328-AF81-4FE8-A4C6-EBF58F53C502}"/>
          </ac:spMkLst>
        </pc:spChg>
      </pc:sldChg>
      <pc:sldChg chg="modSp">
        <pc:chgData name="Zoljargal M" userId="S::zoljargal@num.edu.mn::b7329590-76b4-45dd-ad0b-35dbcbfde908" providerId="AD" clId="Web-{2217D80B-40A0-4ECA-AD10-07426E369C88}" dt="2020-02-29T13:18:18.413" v="153" actId="20577"/>
        <pc:sldMkLst>
          <pc:docMk/>
          <pc:sldMk cId="0" sldId="293"/>
        </pc:sldMkLst>
        <pc:spChg chg="mod">
          <ac:chgData name="Zoljargal M" userId="S::zoljargal@num.edu.mn::b7329590-76b4-45dd-ad0b-35dbcbfde908" providerId="AD" clId="Web-{2217D80B-40A0-4ECA-AD10-07426E369C88}" dt="2020-02-29T13:18:18.413" v="153" actId="20577"/>
          <ac:spMkLst>
            <pc:docMk/>
            <pc:sldMk cId="0" sldId="293"/>
            <ac:spMk id="40962" creationId="{20FC91D3-9CCA-4991-8E2C-93F602CDAB3B}"/>
          </ac:spMkLst>
        </pc:spChg>
      </pc:sldChg>
      <pc:sldChg chg="modSp">
        <pc:chgData name="Zoljargal M" userId="S::zoljargal@num.edu.mn::b7329590-76b4-45dd-ad0b-35dbcbfde908" providerId="AD" clId="Web-{2217D80B-40A0-4ECA-AD10-07426E369C88}" dt="2020-02-29T13:18:56.633" v="154" actId="1076"/>
        <pc:sldMkLst>
          <pc:docMk/>
          <pc:sldMk cId="0" sldId="307"/>
        </pc:sldMkLst>
        <pc:graphicFrameChg chg="mod">
          <ac:chgData name="Zoljargal M" userId="S::zoljargal@num.edu.mn::b7329590-76b4-45dd-ad0b-35dbcbfde908" providerId="AD" clId="Web-{2217D80B-40A0-4ECA-AD10-07426E369C88}" dt="2020-02-29T13:18:56.633" v="154" actId="1076"/>
          <ac:graphicFrameMkLst>
            <pc:docMk/>
            <pc:sldMk cId="0" sldId="307"/>
            <ac:graphicFrameMk id="55300" creationId="{5B75BC95-4AC1-42EA-98D6-F5377611E2EF}"/>
          </ac:graphicFrameMkLst>
        </pc:graphicFrameChg>
      </pc:sldChg>
      <pc:sldChg chg="modSp">
        <pc:chgData name="Zoljargal M" userId="S::zoljargal@num.edu.mn::b7329590-76b4-45dd-ad0b-35dbcbfde908" providerId="AD" clId="Web-{2217D80B-40A0-4ECA-AD10-07426E369C88}" dt="2020-02-29T13:19:01.742" v="155" actId="20577"/>
        <pc:sldMkLst>
          <pc:docMk/>
          <pc:sldMk cId="0" sldId="308"/>
        </pc:sldMkLst>
        <pc:spChg chg="mod">
          <ac:chgData name="Zoljargal M" userId="S::zoljargal@num.edu.mn::b7329590-76b4-45dd-ad0b-35dbcbfde908" providerId="AD" clId="Web-{2217D80B-40A0-4ECA-AD10-07426E369C88}" dt="2020-02-29T13:19:01.742" v="155" actId="20577"/>
          <ac:spMkLst>
            <pc:docMk/>
            <pc:sldMk cId="0" sldId="308"/>
            <ac:spMk id="56321" creationId="{9D346B57-6D32-4BB8-B458-516077502279}"/>
          </ac:spMkLst>
        </pc:spChg>
      </pc:sldChg>
    </pc:docChg>
  </pc:docChgLst>
  <pc:docChgLst>
    <pc:chgData name="Yalalt Ariunsanaa" userId="S::22m1num0252@stud.num.edu.mn::0f2ed04f-b42b-45c5-a086-ec4f996f394a" providerId="AD" clId="Web-{62F3FFC7-DB88-4C04-BA53-067C702F1043}"/>
    <pc:docChg chg="addSld">
      <pc:chgData name="Yalalt Ariunsanaa" userId="S::22m1num0252@stud.num.edu.mn::0f2ed04f-b42b-45c5-a086-ec4f996f394a" providerId="AD" clId="Web-{62F3FFC7-DB88-4C04-BA53-067C702F1043}" dt="2022-10-31T12:45:56.683" v="0"/>
      <pc:docMkLst>
        <pc:docMk/>
      </pc:docMkLst>
      <pc:sldChg chg="new">
        <pc:chgData name="Yalalt Ariunsanaa" userId="S::22m1num0252@stud.num.edu.mn::0f2ed04f-b42b-45c5-a086-ec4f996f394a" providerId="AD" clId="Web-{62F3FFC7-DB88-4C04-BA53-067C702F1043}" dt="2022-10-31T12:45:56.683" v="0"/>
        <pc:sldMkLst>
          <pc:docMk/>
          <pc:sldMk cId="2596821268" sldId="281"/>
        </pc:sldMkLst>
      </pc:sldChg>
    </pc:docChg>
  </pc:docChgLst>
  <pc:docChgLst>
    <pc:chgData name="Bayanmunkh Temuulen" userId="S::17b1num1159@stud.num.edu.mn::6c80f729-791d-4b40-a4c6-ae35d9be4863" providerId="AD" clId="Web-{02590BBF-2363-46C1-9477-AEE4D481955F}"/>
    <pc:docChg chg="modSld">
      <pc:chgData name="Bayanmunkh Temuulen" userId="S::17b1num1159@stud.num.edu.mn::6c80f729-791d-4b40-a4c6-ae35d9be4863" providerId="AD" clId="Web-{02590BBF-2363-46C1-9477-AEE4D481955F}" dt="2020-02-28T06:45:44.940" v="12" actId="20577"/>
      <pc:docMkLst>
        <pc:docMk/>
      </pc:docMkLst>
      <pc:sldChg chg="modSp">
        <pc:chgData name="Bayanmunkh Temuulen" userId="S::17b1num1159@stud.num.edu.mn::6c80f729-791d-4b40-a4c6-ae35d9be4863" providerId="AD" clId="Web-{02590BBF-2363-46C1-9477-AEE4D481955F}" dt="2020-02-28T06:45:44.940" v="12" actId="20577"/>
        <pc:sldMkLst>
          <pc:docMk/>
          <pc:sldMk cId="0" sldId="295"/>
        </pc:sldMkLst>
        <pc:spChg chg="mod">
          <ac:chgData name="Bayanmunkh Temuulen" userId="S::17b1num1159@stud.num.edu.mn::6c80f729-791d-4b40-a4c6-ae35d9be4863" providerId="AD" clId="Web-{02590BBF-2363-46C1-9477-AEE4D481955F}" dt="2020-02-28T06:45:44.940" v="12" actId="20577"/>
          <ac:spMkLst>
            <pc:docMk/>
            <pc:sldMk cId="0" sldId="295"/>
            <ac:spMk id="43010" creationId="{59C4DAB8-7157-4F50-9148-7A8D4C3164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4C4A124-3DE6-4870-8BE5-EF0ACE108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B444EABF-C480-4790-9712-FC5EAEEB9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13B95B6D-C334-4FB7-9C63-6A9DCD024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1F641769-47C0-47FE-9364-D9887DAC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6394A359-D3F2-465E-AB79-9731533A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>
            <a:extLst>
              <a:ext uri="{FF2B5EF4-FFF2-40B4-BE49-F238E27FC236}">
                <a16:creationId xmlns:a16="http://schemas.microsoft.com/office/drawing/2014/main" id="{C3567874-23B2-45A0-AB57-C5AA1909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>
            <a:extLst>
              <a:ext uri="{FF2B5EF4-FFF2-40B4-BE49-F238E27FC236}">
                <a16:creationId xmlns:a16="http://schemas.microsoft.com/office/drawing/2014/main" id="{19EBE04D-729B-4293-8FBD-4FA1FC54E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71A432AF-C79F-4E96-973D-246EEDEE3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318A3045-8050-4BFC-90BD-69DE79B3C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36223747-9C8B-4BD8-B957-F54E96E72A3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0888" cy="341788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8D42D4D5-8C08-4FFD-93C4-BCA38CF0F26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8088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A2AF7077-FAC7-457D-AB31-6B331F178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C7B46159-1135-4E1B-94B3-93B6143407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06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60B92406-68EE-4B96-B1BB-23F5F8266C0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6E6909FF-FC33-4324-A0CB-A04F34F6A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2420DE-7A46-427C-B879-F15B79112FAE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56DEBEFE-B277-44F1-8151-F43E984559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8123EED3-14FA-4A54-A6BD-035704BD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E6ACDE5A-BA7F-421D-9DA4-A1A6D51BEF4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F10079-95C8-4A66-9CA6-122D08DCD28F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46538889-64D9-4C46-99D5-A1F1D8E791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C0132672-08D0-4DD6-ADC1-5BCB60D0E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8EF09B8-AF3E-419B-B2F9-E884A06085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34703D-E7FE-4CBC-9456-456D6D86B109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56491ABC-54ED-425A-B9A0-0C93A7DF32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C7669C20-E63E-43A9-A9F0-F4C74448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967B636F-7167-478D-8662-62C30726755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D9266A-357C-4263-BA02-6B768F7FADDA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12E8DA40-B77B-4A13-989F-5EAC783AA0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805CB2A0-1F21-4751-83DF-5345D4BD1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6E881B94-7676-43C0-965E-FAD9BED713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8E63E-7C04-46A1-9C0B-FC9F09320BF9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2BEE4FB9-E96D-4F82-BA0B-6116705637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967855C6-4C46-49EC-8F78-8736EDD44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056F1CDB-FA88-4CF1-B220-8C6617921A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F1C58-8872-4220-817D-F1568D8C3C49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9911FD23-969C-4F08-82B2-4FA46027E4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4698DA03-D9C4-4A87-895F-938B5C4A1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B6DDBCDD-D9F1-417A-AA01-790171BE1C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B5F6D9-EF87-47A9-853F-E7BC40614577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3E654CF8-704C-4A6B-BACD-DB9EA269A1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CA35C5E2-7AF1-4ECD-B938-23DFDDA9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95219B9-184E-48D1-8AA1-F0250D57D0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15A518-A337-4016-B6F9-C408219B45C8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A8F976C4-6109-4575-B248-B49912ABF9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E1F7CD3-AE01-4FB0-9C96-48A7B297A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E4701978-6BF5-493E-8BE7-901C6A9384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87AD0B-3A15-4343-BADC-63E891FC5DB6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793955CD-26F9-4380-AAFC-2CD048FAE3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CB4D47D3-BC74-494B-87A4-BAA2DD4F5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49B03BE6-1B95-41C2-B189-06133AC985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4AD107-B343-40C9-BD7C-7FB9479FD84A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1725D238-65FA-4C49-B7FF-B52A38A802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7DC30F96-8F83-48D8-B62B-2622128A9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25A54103-DFC2-46FB-BA8D-4C2F09FB67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92A8DD-8E89-4F87-9DD5-10AE855330A8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D820A266-2B69-4C2C-9895-7F6490AC880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E0925F31-0599-4966-A24E-453817F4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FEF4D379-43CD-4A11-BCD7-17B7C96BF1C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37CF47-49B1-4BB2-BF8D-ED32D8035D52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FA2494FC-DB4A-4705-A5F8-5D7B287E5B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07D03D9C-339E-4EB8-9C98-13420658A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7825A32E-3C94-404F-8BB4-37A13584AD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EA7D54-EE82-4AB7-A5D8-3297C612F7E7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2480BDD9-9A3C-43D2-A687-1C4D9BD2F16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>
            <a:extLst>
              <a:ext uri="{FF2B5EF4-FFF2-40B4-BE49-F238E27FC236}">
                <a16:creationId xmlns:a16="http://schemas.microsoft.com/office/drawing/2014/main" id="{B05E8AA7-8B2E-4E71-8A39-79654E060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F45BA762-1E21-4DF5-AD89-A67807326A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3DF4AD-7D53-465A-AEA5-2AF607D9B723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2D2F2BCB-6748-4BFB-BF8B-C91186D876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Text Box 2">
            <a:extLst>
              <a:ext uri="{FF2B5EF4-FFF2-40B4-BE49-F238E27FC236}">
                <a16:creationId xmlns:a16="http://schemas.microsoft.com/office/drawing/2014/main" id="{75F8E5D8-EF2E-437E-AD74-6446605C7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2A87C902-DB87-473A-9FEE-5151C63D14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FD32A4-A36A-4FB9-A772-83FA1F324E52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D415739F-8FC5-4F1B-B8BC-FABA4F8EE1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>
            <a:extLst>
              <a:ext uri="{FF2B5EF4-FFF2-40B4-BE49-F238E27FC236}">
                <a16:creationId xmlns:a16="http://schemas.microsoft.com/office/drawing/2014/main" id="{1165280C-95CB-4F53-9486-E84E05335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5F469500-3F88-4D54-9A7F-2B9F96648B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94586D-5BDB-478A-969C-E26E75B33F3F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AC51AFE5-E0D8-4EFD-93B2-FF25E176B3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B7877514-45CC-42D7-8E32-DC5282AB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EA930215-3644-4DF2-AB73-957465FAB29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DEA61B-0B1D-4B24-8235-B47D94D8AA60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4F9C5325-F55D-45B5-8411-001F766883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>
            <a:extLst>
              <a:ext uri="{FF2B5EF4-FFF2-40B4-BE49-F238E27FC236}">
                <a16:creationId xmlns:a16="http://schemas.microsoft.com/office/drawing/2014/main" id="{9D8D9283-071D-4D08-B45B-BEE721F8A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FBD1DD19-7A07-4E56-BA77-DC3404A9E2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7B1AB5-49D5-434F-9DDD-2AC03813CB4B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99489894-85DC-44BF-8232-0E0D7DCA4C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Text Box 2">
            <a:extLst>
              <a:ext uri="{FF2B5EF4-FFF2-40B4-BE49-F238E27FC236}">
                <a16:creationId xmlns:a16="http://schemas.microsoft.com/office/drawing/2014/main" id="{2BC271D8-1514-41D1-A8DE-669807B71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4DF0106-6DE6-4AFE-BD5B-9175C9768C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145EF5-E7FB-4B1D-820C-4EEED2FDCF93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FAA10C64-AA1B-489A-A45C-F245E430FF1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D44CCBB-6963-4D31-8281-27E48A9457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10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29FA9761-314E-4C2C-8BD0-9A17748944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FDBB6-74CD-412F-BDE6-240569307D0F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62F19E46-D59C-4D30-8468-E55E67FB03B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53C74D9-C07F-446A-AAC2-A521D6F6C9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4438" cy="4110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07DDD9C4-F78B-4B46-B11A-9490622A9E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CADC37-7C8E-47CC-8A80-5C9F00D2A0F7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123CAA97-C8C8-4C8D-B428-5BA7E6F79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6C24555A-53AC-4E8B-8489-5D0A2F23E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46A03E0D-00F0-4F37-8E7E-925FCF0B9D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A140CD-1BB0-4B3F-A537-E9E5D3ACD600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539036FA-52DE-4355-9E4E-8ED1A96A3D7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57CD5AE3-97CA-4A9D-927B-946134D6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68BFFC5F-3757-4988-A93C-1E5CAF637E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AF2042-1E10-4E74-903B-1663F8B6D12D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ED3E52AC-E056-415B-AD58-2AACAC1923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C48B5198-6C53-4A48-A5F5-53AD42BA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B5906657-9ECE-4848-A63F-20940EEAB3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223F5-6C36-422F-BA2E-D5CCA579E6B3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BC47DF6D-4A52-4C1A-AAF0-8A26F4EEAC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6F721152-9E51-49B2-A930-94AB4CF33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E91A89FE-1D8A-436D-A480-26E9D6F6A7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F71F64-DD9F-44D2-8488-9BB01B8F8EF0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D1565FFC-A282-47DF-9751-D7DCBB20F4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3CF1A404-BFB7-4302-8A5E-E792B7A7C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ED8D-EB9B-490F-8145-D11000208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07877-442C-4821-BA1B-91D383BF2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76ED3-7D88-4426-B29B-37FF841B336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2742FCD-1A7C-4071-AADD-B3F87F13636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1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FFF3-CFDE-412D-ABC6-4B105B0D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04F70-5826-4F3E-A97F-6EBE9DDF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EEE2B-C08D-4862-95A3-F59E697244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C0CF6D-12A9-4A27-9C97-087BC5AC5B1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14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45A66-29A2-4629-984E-A14F859C2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07163" y="609600"/>
            <a:ext cx="1939925" cy="5475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1572-9ADE-49F3-97CF-4518B22A7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68963" cy="5475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315A-978E-49BE-BB5F-FCF71A16917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561B23E-428D-4D3E-BF1A-C6E7F751015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11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AF74-1B1F-4C0F-B386-54070A73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7AAD-6B98-41C0-A9A8-BA4EFD8E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F344B-EEAC-42C5-9634-DB48E529CA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865950-7A76-4F72-821C-9CE8D43EF50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40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0AFD-6CB3-44DE-90D2-86D17571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BBBB2-ED49-4447-84F0-C5F0FF2B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50-93DB-43D4-BD1D-512933D330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AC6AF4-C655-4EC5-90D3-309827A4C78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055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CAD9-14A5-45EE-A108-FE2192A9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8AC9-E3D2-42FA-B9AB-5D2862D75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3650" cy="41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F160C-A5D1-4E8A-9580-EC6E08947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850" y="1981200"/>
            <a:ext cx="3805238" cy="41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85B4-F816-4EC4-BF31-985B1EAD49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2D10E6-3B4E-492E-97E3-2ED7839FED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729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F209-C25F-40B4-BB0E-668D9A19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57ADC-42D0-4D5B-AD74-29FB63DFA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F89B1-2663-4755-8505-3E118BBD6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73A63-B3F1-4EB0-AA9C-7C833A648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3CD8E-A976-40CB-B6E4-F39537E7E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99C2D-92CE-4073-92E1-0A0D85809F6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9A4487-3410-4240-A55E-DBAF862CB44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232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850-F484-49F1-9E24-91A2C240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93D2C-6F2E-41B0-AF80-B78E5451CB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C84946B-A34D-419F-96F8-46531778A3B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066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6A6FE-F07B-4C0C-965E-C805F08CAE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FCEE12-7377-481A-8EE4-17C07D44C4F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31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6DC4-4ADE-46BB-AB3B-94F54163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35C8-E2A9-41C9-8F6B-7F129F09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F1A62-949D-408A-A0BE-DA9A69435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B9D6C-31DF-424E-B6F2-B2E17CD14C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3D2810-C4C1-464B-AF99-7B23A92AF11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19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9BC7-902A-47BB-8A73-663E40D5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B8BB7-3892-4F19-88CB-394EE5CB6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2AC40-4062-47A0-A724-AB47D8E9A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8E8DB-722E-41E5-926A-2FA65297F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F32AEB-B297-441C-89BE-302785DC8F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40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2C06795A-5F41-419E-BC1E-16861D077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1288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486138C1-5E52-4D8E-8F05-23D7F8368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1288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B956D640-FF46-4A86-8C3E-D83B148A0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7EC2672B-BA9E-49AA-AB73-E72B9A7E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6330C01-F84B-4F26-8249-A019B242C5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38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CCFF33"/>
                </a:solidFill>
                <a:cs typeface="DejaVu Sans" charset="0"/>
              </a:defRPr>
            </a:lvl1pPr>
          </a:lstStyle>
          <a:p>
            <a:fld id="{299088F3-72B9-4F64-8909-94065805C17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ahoma" panose="020B060403050404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2A1C37F4-7E54-483B-879E-D8DD36E85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ОБЪЕКТ ХАНДЛАГАТ ПРОГРАМЧЛАЛ</a:t>
            </a:r>
            <a:b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mn-MN" altLang="en-US" sz="2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</a:t>
            </a:r>
            <a:r>
              <a:rPr lang="en-US" altLang="en-US" sz="2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bject-oriented programming</a:t>
            </a:r>
            <a:br>
              <a:rPr lang="en-US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mn-MN" altLang="en-US" sz="2800" b="1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ХИЧЭЭЛИЙН БҮТЭЦ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0C4B7AE2-363C-4438-96A9-347828ECF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</a:rPr>
              <a:t>Лекц: 2 цаг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90C47F-7942-4750-B291-5E61DE83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281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</a:rPr>
              <a:t>Лаборатори: 3 цаг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CBCEDB-588A-4B13-A57E-A80D4D23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7432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A06E416-9192-47A7-9DDB-E241D03E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3200400"/>
            <a:ext cx="493072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 marL="342900" indent="-331788"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  <a:tab pos="10048875" algn="l"/>
                <a:tab pos="10506075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indent="-331470">
              <a:lnSpc>
                <a:spcPct val="90000"/>
              </a:lnSpc>
              <a:spcBef>
                <a:spcPts val="500"/>
              </a:spcBef>
              <a:buClrTx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</a:rPr>
              <a:t>Лекц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</a:rPr>
              <a:t>: д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-р. М.Золжаргал</a:t>
            </a:r>
            <a:endParaRPr lang="en-US">
              <a:latin typeface="Tahoma"/>
              <a:ea typeface="Tahoma"/>
            </a:endParaRPr>
          </a:p>
          <a:p>
            <a:pPr indent="-331470">
              <a:lnSpc>
                <a:spcPct val="90000"/>
              </a:lnSpc>
              <a:spcBef>
                <a:spcPts val="500"/>
              </a:spcBef>
              <a:buClrTx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Лаб: д-р. М.Золжаргал, маг. Б.Наранбат</a:t>
            </a:r>
          </a:p>
          <a:p>
            <a:pPr indent="-331470">
              <a:lnSpc>
                <a:spcPct val="90000"/>
              </a:lnSpc>
              <a:spcBef>
                <a:spcPts val="500"/>
              </a:spcBef>
              <a:buClrTx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 	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053A7D76-6654-40C1-829D-3E46D1F19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4479925"/>
            <a:ext cx="4297363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Лабораторийн оноо: 45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Явцын шалгалт: 15</a:t>
            </a:r>
          </a:p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Улирлын шалгалт: 40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E1FDEB46-A869-4706-ADDA-7426448DB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200"/>
              </a:spcBef>
              <a:buClrTx/>
              <a:buFontTx/>
              <a:buNone/>
            </a:pPr>
            <a:br>
              <a: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mn-M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 ба С</a:t>
            </a:r>
            <a:r>
              <a: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 </a:t>
            </a:r>
            <a:r>
              <a:rPr lang="mn-M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хэлний ялгаа</a:t>
            </a:r>
            <a:br>
              <a:rPr lang="en-GB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GB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5148376-0539-450E-A962-F6B78E45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8077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805F100-E4EB-4AE9-90C1-90965738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96963"/>
            <a:ext cx="8153400" cy="419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 marL="457200" indent="-4492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marL="465455" indent="-457200">
              <a:spcBef>
                <a:spcPts val="1250"/>
              </a:spcBef>
              <a:buClrTx/>
              <a:buFontTx/>
              <a:buAutoNum type="arabicPeriod"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Объект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ханд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лагат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програмчлал</a:t>
            </a:r>
            <a:endParaRPr lang="en-US" altLang="en-US" err="1">
              <a:solidFill>
                <a:srgbClr val="000000"/>
              </a:solidFill>
              <a:ea typeface="Tahoma"/>
              <a:cs typeface="Tahoma"/>
            </a:endParaRPr>
          </a:p>
          <a:p>
            <a:pPr marL="465455" indent="-457200">
              <a:spcBef>
                <a:spcPts val="1250"/>
              </a:spcBef>
              <a:buClrTx/>
              <a:buFontTx/>
              <a:buAutoNum type="arabicPeriod"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Тайлбар хийх</a:t>
            </a:r>
            <a:endParaRPr lang="en-US">
              <a:latin typeface="Tahoma"/>
              <a:ea typeface="Tahoma"/>
            </a:endParaRPr>
          </a:p>
          <a:p>
            <a:pPr marL="465455" indent="-457200">
              <a:spcBef>
                <a:spcPts val="1250"/>
              </a:spcBef>
              <a:buClrTx/>
              <a:buFontTx/>
              <a:buAutoNum type="arabicPeriod"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</a:rPr>
              <a:t>cin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</a:rPr>
              <a:t>,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</a:rPr>
              <a:t>cout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объект</a:t>
            </a:r>
            <a:endParaRPr lang="mn-MN" altLang="en-US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marL="465455" indent="-457200">
              <a:spcBef>
                <a:spcPts val="1250"/>
              </a:spcBef>
              <a:buClrTx/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inline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</a:t>
            </a:r>
            <a:endParaRPr lang="en-US" altLang="en-US" err="1">
              <a:solidFill>
                <a:srgbClr val="000000"/>
              </a:solidFill>
              <a:ea typeface="Tahoma"/>
              <a:cs typeface="Tahoma" panose="020B0604030504040204" pitchFamily="34" charset="0"/>
            </a:endParaRPr>
          </a:p>
          <a:p>
            <a:pPr marL="465455" indent="-457200">
              <a:spcBef>
                <a:spcPts val="1250"/>
              </a:spcBef>
              <a:buClrTx/>
              <a:buFontTx/>
              <a:buAutoNum type="arabicPeriod"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Ойн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зориулалтын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оператор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: new, delete </a:t>
            </a:r>
            <a:endParaRPr lang="en-US" altLang="en-US">
              <a:solidFill>
                <a:srgbClr val="000000"/>
              </a:solidFill>
              <a:latin typeface="Tahoma"/>
              <a:ea typeface="Tahoma"/>
              <a:cs typeface="Tahoma" panose="020B0604030504040204" pitchFamily="34" charset="0"/>
            </a:endParaRPr>
          </a:p>
          <a:p>
            <a:pPr marL="465455" indent="-457200">
              <a:spcBef>
                <a:spcPts val="1250"/>
              </a:spcBef>
              <a:buClrTx/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Tahoma"/>
                <a:ea typeface="Tahoma"/>
              </a:rPr>
              <a:t>reference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заалтан хувьсагч</a:t>
            </a:r>
            <a:endParaRPr lang="en-US" altLang="en-US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marL="465455" indent="-457200">
              <a:spcBef>
                <a:spcPts val="1250"/>
              </a:spcBef>
              <a:buClrTx/>
              <a:buFontTx/>
              <a:buAutoNum type="arabicPeriod"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Гарааны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утгатай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параметр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бүхий функц</a:t>
            </a:r>
          </a:p>
          <a:p>
            <a:pPr marL="465455" indent="-457200">
              <a:spcBef>
                <a:spcPts val="1250"/>
              </a:spcBef>
              <a:buClrTx/>
              <a:buFontTx/>
              <a:buAutoNum type="arabicPeriod"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Полиморфизм буюу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дахин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тодорхойлсон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функц</a:t>
            </a:r>
          </a:p>
          <a:p>
            <a:pPr marL="465455" indent="-457200">
              <a:spcBef>
                <a:spcPts val="1250"/>
              </a:spcBef>
              <a:buClrTx/>
              <a:buFontTx/>
              <a:buAutoNum type="arabicPeriod"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Дахин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тодорхойлсон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оператор</a:t>
            </a:r>
            <a:endParaRPr lang="en-US" altLang="en-US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9D890C12-0680-4F24-B672-5C026CC7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cout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объектын хэрэглээ</a:t>
            </a:r>
            <a:r>
              <a:rPr lang="en-US" altLang="en-US" sz="2800">
                <a:solidFill>
                  <a:srgbClr val="000000"/>
                </a:solidFill>
              </a:rPr>
              <a:t> /</a:t>
            </a:r>
            <a:r>
              <a:rPr lang="mn-MN" altLang="en-US" sz="2800">
                <a:solidFill>
                  <a:srgbClr val="000000"/>
                </a:solidFill>
              </a:rPr>
              <a:t>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EE634706-C4EC-402F-A498-28B520C18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indent="-331470">
              <a:spcBef>
                <a:spcPts val="500"/>
              </a:spcBef>
              <a:buClrTx/>
              <a:buFontTx/>
              <a:buNone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cout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&lt;&lt; (insertion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буюу оруулгын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)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операторын тодорхойлолт 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iostream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толгой файлд бий.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Гаргах оператор гэж болно</a:t>
            </a:r>
            <a:endParaRPr lang="en-US">
              <a:latin typeface="Tahoma"/>
              <a:ea typeface="Tahoma"/>
              <a:cs typeface="Tahoma"/>
            </a:endParaRPr>
          </a:p>
          <a:p>
            <a:pPr indent="-331470"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31470"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Хэрэглэх загвар:</a:t>
            </a:r>
            <a:endParaRPr lang="mn-MN" altLang="en-US">
              <a:solidFill>
                <a:srgbClr val="3333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31470">
              <a:spcBef>
                <a:spcPts val="500"/>
              </a:spcBef>
              <a:buClrTx/>
              <a:buFontTx/>
              <a:buNone/>
            </a:pP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cout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&lt;&lt; string ;</a:t>
            </a:r>
          </a:p>
          <a:p>
            <a:pPr indent="-331470"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31470"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Хэрэглэх жишээ</a:t>
            </a:r>
            <a:endParaRPr lang="mn-MN" altLang="en-US">
              <a:solidFill>
                <a:srgbClr val="3333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31470"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#include &lt;iostream&gt;</a:t>
            </a:r>
          </a:p>
          <a:p>
            <a:pPr indent="-331470"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using namespace std;</a:t>
            </a:r>
          </a:p>
          <a:p>
            <a:pPr indent="-331470"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main()</a:t>
            </a:r>
          </a:p>
          <a:p>
            <a:pPr indent="-331470"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{</a:t>
            </a:r>
          </a:p>
          <a:p>
            <a:pPr indent="-331470">
              <a:spcBef>
                <a:spcPts val="500"/>
              </a:spcBef>
              <a:buClrTx/>
            </a:pP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cout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&lt;&lt; “Hello, World\n”;</a:t>
            </a:r>
          </a:p>
          <a:p>
            <a:pPr indent="-331470"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}</a:t>
            </a:r>
          </a:p>
          <a:p>
            <a:pPr marL="340995" indent="-331470">
              <a:spcBef>
                <a:spcPts val="50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E330C9FE-ADEB-42BB-B248-9FCA52B3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334000"/>
            <a:ext cx="4114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8DECBD2D-862A-48D4-91D0-43FED33A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cout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объектын хэрэглээ</a:t>
            </a:r>
            <a:r>
              <a:rPr lang="en-US" altLang="en-US" sz="2800">
                <a:solidFill>
                  <a:srgbClr val="000000"/>
                </a:solidFill>
              </a:rPr>
              <a:t> /</a:t>
            </a:r>
            <a:r>
              <a:rPr lang="mn-MN" altLang="en-US" sz="2800">
                <a:solidFill>
                  <a:srgbClr val="000000"/>
                </a:solidFill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6D4DB39-25E1-47A5-A347-717BBA56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019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FF440009-CB4F-44CD-9EAA-1CDA264A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cout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объектын хэрэглээ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FF9171DD-856E-42AB-8EDE-962ECFAA7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c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out 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бол стандарт гаралтын урсгалтай хамаатай объект юм. </a:t>
            </a:r>
          </a:p>
          <a:p>
            <a:pPr marL="342900">
              <a:spcBef>
                <a:spcPts val="50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</a:rPr>
              <a:t>У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рсгал гэдэг бол өгөгдлийн урсгалтай хамаа бүхий хийсвэр ойлголт. </a:t>
            </a:r>
          </a:p>
          <a:p>
            <a:pPr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Стандарт гаралтын урсгал бол стандарт гаралтын төхөөрөмж болох дэлгэц рүү гарах мэдээллийн цуваа юм. </a:t>
            </a:r>
          </a:p>
          <a:p>
            <a:pPr marL="341313">
              <a:spcBef>
                <a:spcPts val="50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Си хэлний бит шилжүүлгийн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&lt;&lt;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 -операторын үүргийг дахин тодорхойлж өгсөн бөгөөд эл оператор түүний баруун талд бичиж өгсөн мэдээллийг гаралтын урсгалд нэмж оруулах үүрэгтэй. </a:t>
            </a:r>
          </a:p>
          <a:p>
            <a:pPr marL="342900"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</a:rPr>
              <a:t>И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ймийн учир түүнийг 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оруулгын оператор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 гэж нэрлэсэн.     </a:t>
            </a:r>
          </a:p>
          <a:p>
            <a:pPr marL="341313"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65FE0ABB-4DD3-43C6-9FAA-2ADE727A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cout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объектын хэрэглээ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3FE1FC7-ECB4-42A6-8943-1692072EA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848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cout </a:t>
            </a: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ба мөр шилжүүлэлт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Tahoma" panose="020B0604030504040204" pitchFamily="34" charset="0"/>
              </a:rPr>
              <a:t>‘\n’</a:t>
            </a:r>
            <a:r>
              <a:rPr lang="mn-MN" altLang="en-US" sz="2400">
                <a:solidFill>
                  <a:srgbClr val="000000"/>
                </a:solidFill>
                <a:cs typeface="Tahoma" panose="020B0604030504040204" pitchFamily="34" charset="0"/>
              </a:rPr>
              <a:t>  бол мөр шилжүүлгийн, шинэ мөрийн тэмдэгт юм. Эл тусгай зориулалтын тэмдэгтээр заагч шинэ мөрийн эхэнд очно.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Tahoma" panose="020B0604030504040204" pitchFamily="34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cs typeface="Tahoma" panose="020B0604030504040204" pitchFamily="34" charset="0"/>
              </a:rPr>
              <a:t>cout &lt;&lt; “Hello World\n” 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mn-MN" altLang="en-US" sz="2400">
              <a:solidFill>
                <a:srgbClr val="3333CC"/>
              </a:solidFill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mn-MN" altLang="en-US" sz="2400">
              <a:solidFill>
                <a:srgbClr val="3333CC"/>
              </a:solidFill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mn-MN" altLang="en-US" sz="2400">
              <a:solidFill>
                <a:srgbClr val="3333CC"/>
              </a:solidFill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mn-MN" altLang="en-US" sz="2400">
              <a:solidFill>
                <a:srgbClr val="3333CC"/>
              </a:solidFill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cs typeface="Tahoma" panose="020B0604030504040204" pitchFamily="34" charset="0"/>
              </a:rPr>
              <a:t>cout &lt;&lt; “Hello World” &lt;&lt; “\n” 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3333CC"/>
                </a:solidFill>
                <a:cs typeface="Tahoma" panose="020B0604030504040204" pitchFamily="34" charset="0"/>
              </a:rPr>
              <a:t>cout &lt;&lt; “Hello World” &lt;&lt; ‘\n’ ;</a:t>
            </a:r>
          </a:p>
          <a:p>
            <a:pPr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altLang="en-US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7AB2482-E281-4CD5-A6D6-4FC102FC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1714500" cy="685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Hello World</a:t>
            </a:r>
            <a:br>
              <a:rPr lang="en-US" altLang="en-US" sz="1200">
                <a:solidFill>
                  <a:srgbClr val="000000"/>
                </a:solidFill>
              </a:rPr>
            </a:br>
            <a:r>
              <a:rPr lang="en-US" altLang="en-US" sz="1200">
                <a:solidFill>
                  <a:srgbClr val="000000"/>
                </a:solidFill>
              </a:rPr>
              <a:t>_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FA1DF19E-573D-48FE-96C5-416E942B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71800"/>
            <a:ext cx="43529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3C4FF144-2F44-432C-8BA6-0CFD5655B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cout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объектын хэрэглээ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4А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9ABDABF2-8A1D-47C2-B2D7-6E8A753FA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848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\n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 тэмдэгтийг дэлгэц рүү цуваан дотор, дангаар нь хэрэглэж болно.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 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cs typeface="Tahoma" panose="020B0604030504040204" pitchFamily="34" charset="0"/>
              </a:rPr>
              <a:t>cout &lt;&lt; “Hello World\n Hello Beautiful World\n” 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en-US">
              <a:solidFill>
                <a:srgbClr val="3333CC"/>
              </a:solidFill>
              <a:cs typeface="Tahoma" panose="020B0604030504040204" pitchFamily="34" charset="0"/>
            </a:endParaRPr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 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cout &lt;&lt; “Hello World\n” 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cout &lt;&lt; “Hello Beautiful World” 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cout &lt;&lt; “\n”;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cout &lt;&lt; endl 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2A78030-456F-4981-BE48-3742FCE48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1714500" cy="685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Hello World</a:t>
            </a:r>
          </a:p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Hello Beautiful World</a:t>
            </a:r>
            <a:br>
              <a:rPr lang="en-US" altLang="en-US" sz="1200">
                <a:solidFill>
                  <a:srgbClr val="000000"/>
                </a:solidFill>
              </a:rPr>
            </a:br>
            <a:r>
              <a:rPr lang="en-US" altLang="en-US" sz="1200">
                <a:solidFill>
                  <a:srgbClr val="000000"/>
                </a:solidFill>
              </a:rPr>
              <a:t>_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EF4DC816-37FF-4652-8A1E-1CE4A49B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cout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объектын хэрэглээ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23F0C855-4718-46D9-A598-3D80FC24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marL="331470" indent="-331470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Хувьсагчийн утгыг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с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out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объектоор дэлгэц рүү гаргаж болно.</a:t>
            </a:r>
            <a:endParaRPr lang="en-US">
              <a:latin typeface="Tahoma"/>
              <a:ea typeface="Tahoma"/>
              <a:cs typeface="Tahoma"/>
            </a:endParaRPr>
          </a:p>
          <a:p>
            <a:pPr marL="342900" indent="-33147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3333CC"/>
                </a:solidFill>
                <a:latin typeface="Tahoma"/>
                <a:ea typeface="Tahoma"/>
                <a:cs typeface="Tahoma"/>
              </a:rPr>
              <a:t>#include &lt;</a:t>
            </a:r>
            <a:r>
              <a:rPr lang="en-US" altLang="en-US" err="1">
                <a:solidFill>
                  <a:srgbClr val="3333CC"/>
                </a:solidFill>
                <a:latin typeface="Tahoma"/>
                <a:ea typeface="Tahoma"/>
                <a:cs typeface="Tahoma"/>
              </a:rPr>
              <a:t>iostream.h</a:t>
            </a:r>
            <a:r>
              <a:rPr lang="en-US" altLang="en-US">
                <a:solidFill>
                  <a:srgbClr val="3333CC"/>
                </a:solidFill>
                <a:latin typeface="Tahoma"/>
                <a:ea typeface="Tahoma"/>
                <a:cs typeface="Tahoma"/>
              </a:rPr>
              <a:t>&gt;</a:t>
            </a:r>
          </a:p>
          <a:p>
            <a:pPr marL="342900" indent="-33147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>
              <a:solidFill>
                <a:srgbClr val="3333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3147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>
              <a:solidFill>
                <a:srgbClr val="3333CC"/>
              </a:solidFill>
              <a:ea typeface="Tahoma"/>
              <a:cs typeface="Tahoma" panose="020B0604030504040204" pitchFamily="34" charset="0"/>
            </a:endParaRPr>
          </a:p>
          <a:p>
            <a:pPr marL="342900" indent="-33147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3333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3147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Програмын үр дүн:</a:t>
            </a:r>
            <a:endParaRPr lang="mn-MN" altLang="en-US">
              <a:solidFill>
                <a:srgbClr val="3333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3147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var 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–хувьсагчийн утга 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=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100</a:t>
            </a:r>
          </a:p>
          <a:p>
            <a:pPr marL="342900" indent="-33147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31470" indent="-331470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Тогтмолыг 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(literal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-үгчилсэн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) 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cout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объектоор дэлгэц рүү гаргаж болно.</a:t>
            </a:r>
          </a:p>
          <a:p>
            <a:pPr marL="342900" indent="-33147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out 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&lt;&lt; ‘A’ ;				</a:t>
            </a:r>
          </a:p>
          <a:p>
            <a:pPr marL="342900" indent="-33147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cout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&lt;&lt;65 ;</a:t>
            </a:r>
          </a:p>
          <a:p>
            <a:pPr marL="342900" indent="-33147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mn-MN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19DA693A-BE85-480C-B4AB-0A3450BA0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  <a:ea typeface="Tahoma"/>
                <a:cs typeface="Tahoma"/>
              </a:rPr>
              <a:t>cin объектын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  <a:ea typeface="Tahoma"/>
                <a:cs typeface="Tahoma"/>
              </a:rPr>
              <a:t> хэрэглээ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  <a:ea typeface="Tahoma"/>
              </a:rPr>
              <a:t>- 1</a:t>
            </a:r>
            <a:r>
              <a:rPr lang="en-US" altLang="en-US" sz="4400">
                <a:solidFill>
                  <a:srgbClr val="000000"/>
                </a:solidFill>
                <a:latin typeface="Tahoma"/>
                <a:ea typeface="Tahoma"/>
              </a:rPr>
              <a:t> </a:t>
            </a:r>
            <a:endParaRPr lang="en-US" altLang="en-US" sz="4400">
              <a:solidFill>
                <a:srgbClr val="000000"/>
              </a:solidFill>
              <a:ea typeface="Tahoma" panose="020B0604030504040204" pitchFamily="34" charset="0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E41EEEA9-3903-47D3-9664-F496E6BE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96" y="1143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marL="331470" indent="-331470">
              <a:lnSpc>
                <a:spcPct val="80000"/>
              </a:lnSpc>
              <a:spcBef>
                <a:spcPts val="600"/>
              </a:spcBef>
              <a:buFont typeface="Tahoma" panose="020B0604030504040204" pitchFamily="34" charset="0"/>
              <a:buChar char="•"/>
            </a:pPr>
            <a:r>
              <a:rPr lang="en-US" altLang="en-US" sz="24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cin</a:t>
            </a:r>
            <a:r>
              <a:rPr lang="en-US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mn-MN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ба </a:t>
            </a:r>
            <a:r>
              <a:rPr lang="en-US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&gt;&gt; (extraction </a:t>
            </a:r>
            <a:r>
              <a:rPr lang="mn-MN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буюу ялгаж авах</a:t>
            </a:r>
            <a:r>
              <a:rPr lang="en-US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)</a:t>
            </a:r>
            <a:r>
              <a:rPr lang="mn-MN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операторын тодорхойлолт </a:t>
            </a:r>
            <a:r>
              <a:rPr lang="en-US" altLang="en-US" sz="2400" b="1">
                <a:solidFill>
                  <a:srgbClr val="3333CC"/>
                </a:solidFill>
                <a:latin typeface="Tahoma"/>
                <a:ea typeface="Tahoma"/>
                <a:cs typeface="Tahoma"/>
              </a:rPr>
              <a:t>iostream</a:t>
            </a:r>
            <a:r>
              <a:rPr lang="mn-MN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толгой файлд бий. </a:t>
            </a:r>
            <a:endParaRPr lang="en-US"/>
          </a:p>
          <a:p>
            <a:pPr marL="340995" indent="-331470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mn-MN" altLang="en-US" sz="240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31470" indent="-331470">
              <a:lnSpc>
                <a:spcPct val="80000"/>
              </a:lnSpc>
              <a:spcBef>
                <a:spcPts val="600"/>
              </a:spcBef>
              <a:buFont typeface="Tahoma" panose="020B0604030504040204" pitchFamily="34" charset="0"/>
              <a:buChar char="•"/>
            </a:pPr>
            <a:r>
              <a:rPr lang="mn-MN" altLang="en-US" sz="2400">
                <a:solidFill>
                  <a:srgbClr val="000000"/>
                </a:solidFill>
                <a:cs typeface="Tahoma" panose="020B0604030504040204" pitchFamily="34" charset="0"/>
              </a:rPr>
              <a:t>Үүнийг оруулгын оператор гэж болно.</a:t>
            </a:r>
            <a:endParaRPr lang="mn-MN" altLang="en-US" sz="240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0995" indent="-331470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mn-MN" altLang="en-US" sz="2400">
              <a:solidFill>
                <a:srgbClr val="000000"/>
              </a:solidFill>
              <a:ea typeface="Tahoma" panose="020B0604030504040204" pitchFamily="34" charset="0"/>
            </a:endParaRPr>
          </a:p>
          <a:p>
            <a:pPr marL="331470" indent="-331470">
              <a:lnSpc>
                <a:spcPct val="80000"/>
              </a:lnSpc>
              <a:spcBef>
                <a:spcPts val="600"/>
              </a:spcBef>
              <a:buFont typeface="Tahoma" panose="020B0604030504040204" pitchFamily="34" charset="0"/>
              <a:buChar char="•"/>
            </a:pPr>
            <a:r>
              <a:rPr lang="mn-MN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Дараалал \гарын буфер\-т  байгаа мэдээллээс унших мэдээллээ ялган авч тодорхой хувиргалт хийгээд хувьсагч руу хийх зориулалтын оператор бол </a:t>
            </a:r>
            <a:r>
              <a:rPr lang="en-US" altLang="en-US" sz="2400" b="1">
                <a:solidFill>
                  <a:srgbClr val="FF0000"/>
                </a:solidFill>
                <a:latin typeface="Tahoma"/>
                <a:ea typeface="Tahoma"/>
                <a:cs typeface="Tahoma"/>
              </a:rPr>
              <a:t>&gt;&gt;</a:t>
            </a:r>
            <a:r>
              <a:rPr lang="en-US" altLang="en-US" sz="240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mn-MN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юм. </a:t>
            </a:r>
            <a:endParaRPr lang="mn-MN" altLang="en-US" sz="2400">
              <a:solidFill>
                <a:srgbClr val="000000"/>
              </a:solidFill>
              <a:ea typeface="Tahoma"/>
              <a:cs typeface="Tahoma" panose="020B0604030504040204" pitchFamily="34" charset="0"/>
            </a:endParaRPr>
          </a:p>
          <a:p>
            <a:pPr marL="331470" indent="-331470">
              <a:lnSpc>
                <a:spcPct val="80000"/>
              </a:lnSpc>
              <a:spcBef>
                <a:spcPts val="600"/>
              </a:spcBef>
              <a:buFont typeface="Tahoma" panose="020B0604030504040204" pitchFamily="34" charset="0"/>
              <a:buChar char="•"/>
            </a:pPr>
            <a:r>
              <a:rPr lang="mn-MN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Харин </a:t>
            </a:r>
            <a:r>
              <a:rPr lang="en-US" altLang="en-US" sz="240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cin</a:t>
            </a:r>
            <a:r>
              <a:rPr lang="mn-MN" alt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–объект нь стандарт оролтын төхөөрөмж, тухайлбал гарыг хаяглана.</a:t>
            </a:r>
          </a:p>
          <a:p>
            <a:pPr marL="342900" indent="-331470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  <a:ea typeface="Tahoma" panose="020B0604030504040204" pitchFamily="34" charset="0"/>
            </a:endParaRPr>
          </a:p>
          <a:p>
            <a:pPr marL="342900" indent="-331470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Хэрэглэх загвар:</a:t>
            </a:r>
            <a:endParaRPr lang="mn-MN" altLang="en-US">
              <a:solidFill>
                <a:srgbClr val="3333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31470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Tahoma"/>
                <a:ea typeface="Tahoma"/>
              </a:rPr>
              <a:t>	</a:t>
            </a:r>
            <a:r>
              <a:rPr lang="en-US" altLang="en-US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cin</a:t>
            </a:r>
            <a:r>
              <a:rPr lang="en-US" altLang="en-US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&gt;&gt; variable ;</a:t>
            </a:r>
          </a:p>
          <a:p>
            <a:pPr marL="340995" indent="-331470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C3B22DF5-34CA-4C75-B3A8-1148CCEA6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cin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операторын хэрэглээ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- 2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0B2C2C23-A4FD-4E2E-938F-A1E836F92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4800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B14A4C1C-CD51-4744-8EEB-18A8CA672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cin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операторын хэрэглээ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- 3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92C53538-078E-4B98-90BC-9E6D4F6F7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Хэрэглэх жишээ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>
                <a:solidFill>
                  <a:srgbClr val="3333CC"/>
                </a:solidFill>
                <a:cs typeface="Tahoma" panose="020B0604030504040204" pitchFamily="34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  <a:cs typeface="Tahoma" panose="020B0604030504040204" pitchFamily="34" charset="0"/>
              </a:rPr>
              <a:t>using namespace std; 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>
                <a:solidFill>
                  <a:srgbClr val="3333CC"/>
                </a:solidFill>
                <a:cs typeface="Tahoma" panose="020B0604030504040204" pitchFamily="34" charset="0"/>
              </a:rPr>
              <a:t>void main()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>
                <a:solidFill>
                  <a:srgbClr val="3333CC"/>
                </a:solidFill>
                <a:cs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>
                <a:solidFill>
                  <a:srgbClr val="3333CC"/>
                </a:solidFill>
                <a:cs typeface="Tahoma" panose="020B0604030504040204" pitchFamily="34" charset="0"/>
              </a:rPr>
              <a:t>  cout &lt;&lt; “Enter your age:” 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>
                <a:solidFill>
                  <a:srgbClr val="3333CC"/>
                </a:solidFill>
                <a:cs typeface="Tahoma" panose="020B0604030504040204" pitchFamily="34" charset="0"/>
              </a:rPr>
              <a:t>  int age 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>
                <a:solidFill>
                  <a:srgbClr val="3333CC"/>
                </a:solidFill>
                <a:cs typeface="Tahoma" panose="020B0604030504040204" pitchFamily="34" charset="0"/>
              </a:rPr>
              <a:t>  cin &gt;&gt; age 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>
                <a:solidFill>
                  <a:srgbClr val="3333CC"/>
                </a:solidFill>
                <a:cs typeface="Tahoma" panose="020B0604030504040204" pitchFamily="34" charset="0"/>
              </a:rPr>
              <a:t>  cout &lt;&lt; “My age is ” &lt;&lt; age &lt;&lt; “ years” &lt;&lt; endl 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b="1">
                <a:solidFill>
                  <a:srgbClr val="3333CC"/>
                </a:solidFill>
                <a:cs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Програмын үр дүн: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	</a:t>
            </a:r>
            <a:r>
              <a:rPr lang="en-US" altLang="en-US">
                <a:solidFill>
                  <a:srgbClr val="FF0066"/>
                </a:solidFill>
                <a:cs typeface="Tahoma" panose="020B0604030504040204" pitchFamily="34" charset="0"/>
              </a:rPr>
              <a:t>Enter your age: 20</a:t>
            </a:r>
            <a:r>
              <a:rPr lang="en-US" altLang="en-US">
                <a:solidFill>
                  <a:srgbClr val="FF0066"/>
                </a:solidFill>
                <a:latin typeface="Symbol" panose="05050102010706020507" pitchFamily="18" charset="2"/>
              </a:rPr>
              <a:t>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FF0066"/>
                </a:solidFill>
              </a:rPr>
              <a:t>	</a:t>
            </a:r>
            <a:r>
              <a:rPr lang="en-US" altLang="en-US">
                <a:solidFill>
                  <a:srgbClr val="FF0066"/>
                </a:solidFill>
                <a:cs typeface="Tahoma" panose="020B0604030504040204" pitchFamily="34" charset="0"/>
              </a:rPr>
              <a:t>My age is 20 years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FB477F3B-BA11-4989-A5B7-27FA43DF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ОБЪЕКТ ХАНДЛАГАТ ПРОГРАМЧЛАЛ</a:t>
            </a:r>
            <a:b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mn-MN" altLang="en-US" sz="2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</a:t>
            </a:r>
            <a:r>
              <a:rPr lang="en-US" altLang="en-US" sz="2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bject-oriented programming</a:t>
            </a:r>
            <a:br>
              <a:rPr lang="en-US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mn-MN" altLang="en-US" sz="2800" b="1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ХИЧЭЭЛИЙН ЗАЛГАМЖ ХОЛБОО 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F4382E4-13F8-48D9-B24C-664C23911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05200"/>
            <a:ext cx="1676400" cy="685800"/>
          </a:xfrm>
          <a:prstGeom prst="rect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ОХП</a:t>
            </a:r>
          </a:p>
          <a:p>
            <a:pPr algn="ctr">
              <a:buClrTx/>
              <a:buFontTx/>
              <a:buNone/>
            </a:pPr>
            <a:r>
              <a:rPr lang="mn-MN" altLang="en-US" sz="1400" b="1">
                <a:solidFill>
                  <a:srgbClr val="FF0000"/>
                </a:solidFill>
              </a:rPr>
              <a:t>Объект  хандлагат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FB9FD3-4F4C-4A3B-8F45-3A73EB91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1676400" cy="685800"/>
          </a:xfrm>
          <a:prstGeom prst="rect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Визуал </a:t>
            </a:r>
          </a:p>
          <a:p>
            <a:pPr algn="ctr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програмчлал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6BE06F9-9037-4E6E-89CA-AFE59372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1676400" cy="685800"/>
          </a:xfrm>
          <a:prstGeom prst="rect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Веб програмч</a:t>
            </a:r>
          </a:p>
          <a:p>
            <a:pPr algn="ctr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лал, бусад</a:t>
            </a:r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1DFA49FF-5D8E-4943-A296-2CDD3A088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862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5E3AEA11-C352-4329-A68C-5C04F511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76800"/>
            <a:ext cx="381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8CF719DE-9F27-46B6-B7C8-1AF42BD3C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86200"/>
            <a:ext cx="1588" cy="990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C2FBB4D5-972F-4278-BCD5-A0552BE2B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1676400" cy="685800"/>
          </a:xfrm>
          <a:prstGeom prst="rect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СИ хэл</a:t>
            </a:r>
          </a:p>
        </p:txBody>
      </p:sp>
      <p:sp>
        <p:nvSpPr>
          <p:cNvPr id="4105" name="Line 9">
            <a:extLst>
              <a:ext uri="{FF2B5EF4-FFF2-40B4-BE49-F238E27FC236}">
                <a16:creationId xmlns:a16="http://schemas.microsoft.com/office/drawing/2014/main" id="{3A5C8ED8-B47E-4E66-A281-778639C89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886200"/>
            <a:ext cx="685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ABE93F29-86C4-4112-93CE-6DC9C95FE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cin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операторын хэрэглээ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- 3А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80364CA4-44E0-4D0F-AABB-D09860C9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Хэрэглэх жишээ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</a:rPr>
              <a:t>char name[20] 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</a:rPr>
              <a:t>int age 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</a:rPr>
              <a:t>double height 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</a:rPr>
              <a:t>cin &gt;&gt; name &gt;&gt; age &gt;&gt; height ;</a:t>
            </a:r>
          </a:p>
          <a:p>
            <a:pPr marL="341313">
              <a:spcBef>
                <a:spcPts val="450"/>
              </a:spcBef>
              <a:buClrTx/>
              <a:buFontTx/>
              <a:buNone/>
            </a:pPr>
            <a:endParaRPr lang="mn-MN" altLang="en-US" sz="1800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4F18B386-1ABB-49B5-8793-538DF827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4953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66376797-89F8-4602-A3BA-11DAF26A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cin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операторын хэрэглээ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- 3В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42BB2944-EFDB-44DF-B949-52AEF0E9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Хэрэглэх жишээ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79BD229-8751-44B3-8C4D-AC94A472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1013"/>
            <a:ext cx="4800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 &lt;iostream.h&gt;</a:t>
            </a:r>
          </a:p>
          <a:p>
            <a:pPr>
              <a:buClrTx/>
              <a:buFontTx/>
              <a:buNone/>
            </a:pPr>
            <a:r>
              <a:rPr lang="mn-MN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 main(void)</a:t>
            </a:r>
          </a:p>
          <a:p>
            <a:pPr>
              <a:buClrTx/>
              <a:buFontTx/>
              <a:buNone/>
            </a:pPr>
            <a:r>
              <a:rPr lang="mn-MN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char ch ;</a:t>
            </a:r>
          </a:p>
          <a:p>
            <a:pPr>
              <a:buClrTx/>
              <a:buFontTx/>
              <a:buNone/>
            </a:pPr>
            <a:r>
              <a:rPr lang="mn-MN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cin &gt;&gt; ch ;</a:t>
            </a:r>
          </a:p>
          <a:p>
            <a:pPr>
              <a:buClrTx/>
              <a:buFontTx/>
              <a:buNone/>
            </a:pPr>
            <a:r>
              <a:rPr lang="mn-MN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cout &lt;&lt; “ch = ” &lt;&lt; ch </a:t>
            </a:r>
          </a:p>
          <a:p>
            <a:pPr>
              <a:buClrTx/>
              <a:buFontTx/>
              <a:buNone/>
            </a:pPr>
            <a:r>
              <a:rPr lang="mn-MN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&lt;&lt; “\n” ;</a:t>
            </a:r>
          </a:p>
          <a:p>
            <a:pPr>
              <a:buClrTx/>
              <a:buFontTx/>
              <a:buNone/>
            </a:pPr>
            <a:r>
              <a:rPr lang="mn-MN" altLang="en-US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buClrTx/>
              <a:buFontTx/>
              <a:buNone/>
            </a:pPr>
            <a:endParaRPr lang="mn-MN" altLang="en-US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9F4FA515-153C-4653-A8B6-C154F31A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Rectangle 5">
            <a:extLst>
              <a:ext uri="{FF2B5EF4-FFF2-40B4-BE49-F238E27FC236}">
                <a16:creationId xmlns:a16="http://schemas.microsoft.com/office/drawing/2014/main" id="{9D248EF8-B218-4A73-AA75-903C74E6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2813"/>
            <a:ext cx="26670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abcdefgh</a:t>
            </a:r>
            <a:r>
              <a:rPr lang="en-US" altLang="en-US">
                <a:solidFill>
                  <a:srgbClr val="777777"/>
                </a:solidFill>
                <a:latin typeface="Symbol" panose="05050102010706020507" pitchFamily="18" charset="2"/>
              </a:rPr>
              <a:t>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77777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 =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82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F25F0679-93E5-49CA-A273-DA0CE581D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cin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операторын хэрэглээ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- 3С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C4F222F6-D9EF-4FBD-AB5A-8C889441B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Хэрэглэх жишээ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9DB3D8D1-1C0B-4394-853F-DD36C171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Rectangle 4">
            <a:extLst>
              <a:ext uri="{FF2B5EF4-FFF2-40B4-BE49-F238E27FC236}">
                <a16:creationId xmlns:a16="http://schemas.microsoft.com/office/drawing/2014/main" id="{D6BED129-53A1-4DBE-A5A2-FBD6D030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70866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indent="22701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//Program #9.11</a:t>
            </a:r>
          </a:p>
          <a:p>
            <a:pPr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 &lt;iostream.h&gt;</a:t>
            </a:r>
          </a:p>
          <a:p>
            <a:pPr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void main(void)</a:t>
            </a:r>
          </a:p>
          <a:p>
            <a:pPr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char c1, c2, c3, c4 ;</a:t>
            </a:r>
          </a:p>
          <a:p>
            <a:pPr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cin &gt;&gt; c1 &gt;&gt; c2 &gt;&gt; c3 &gt;&gt; c4 ;</a:t>
            </a:r>
          </a:p>
          <a:p>
            <a:pPr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cout &lt;&lt; “\nc1 = ” &lt;&lt; c1 ;</a:t>
            </a:r>
          </a:p>
          <a:p>
            <a:pPr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cout &lt;&lt; “\nc2 = ” &lt;&lt; c2 ;</a:t>
            </a:r>
          </a:p>
          <a:p>
            <a:pPr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cout &lt;&lt; “\nc3 = ” &lt;&lt; c3 ;</a:t>
            </a:r>
          </a:p>
          <a:p>
            <a:pPr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cout &lt;&lt; “\nc4 = ” &lt;&lt; c4 ;</a:t>
            </a:r>
          </a:p>
          <a:p>
            <a:pPr>
              <a:buClrTx/>
              <a:buFontTx/>
              <a:buNone/>
            </a:pPr>
            <a:r>
              <a:rPr lang="mn-MN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buClrTx/>
              <a:buFontTx/>
              <a:buNone/>
            </a:pPr>
            <a:endParaRPr lang="mn-MN" altLang="en-US" sz="1800" b="1">
              <a:solidFill>
                <a:srgbClr val="3333CC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ED7B9C5F-1FD4-473B-8CA3-9F6C0E43B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4722813"/>
            <a:ext cx="42195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abcdefgh</a:t>
            </a:r>
            <a:r>
              <a:rPr lang="en-US" altLang="en-US">
                <a:solidFill>
                  <a:srgbClr val="777777"/>
                </a:solidFill>
                <a:latin typeface="Symbol" panose="05050102010706020507" pitchFamily="18" charset="2"/>
              </a:rPr>
              <a:t></a:t>
            </a:r>
            <a:r>
              <a:rPr lang="mn-MN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mn-MN" altLang="en-US">
                <a:solidFill>
                  <a:srgbClr val="77777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//Жишээ 1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77777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c1 = a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77777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c2 = b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77777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c3 = c</a:t>
            </a:r>
          </a:p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77777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c4 = 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2EC50B93-DBB9-40CE-BF93-ECE3FC8BC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cout, cin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объект - 1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2DBDECBA-1AFC-4A9C-B93D-DDB98E63C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77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cin 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нь стандарт оруулгын төхөөрөмжийг,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cout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 нь стандарт гаралтын төхөөрөмжийг заана. </a:t>
            </a:r>
          </a:p>
          <a:p>
            <a:pPr marL="341313"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Tahoma" panose="020B0604030504040204" pitchFamily="34" charset="0"/>
              <a:buChar char="•"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Оруулах, гаргах урсгалд байх мэдээлэл нь тэмдэгт хэлбэрээр байх тул </a:t>
            </a:r>
            <a:r>
              <a:rPr lang="en-US" altLang="en-US">
                <a:solidFill>
                  <a:srgbClr val="FF0066"/>
                </a:solidFill>
                <a:cs typeface="Tahoma" panose="020B0604030504040204" pitchFamily="34" charset="0"/>
              </a:rPr>
              <a:t>&gt;&gt;</a:t>
            </a:r>
            <a:r>
              <a:rPr lang="mn-MN" altLang="en-US">
                <a:solidFill>
                  <a:srgbClr val="FF0066"/>
                </a:solidFill>
                <a:cs typeface="Tahoma" panose="020B0604030504040204" pitchFamily="34" charset="0"/>
              </a:rPr>
              <a:t> 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оператор нь уншсан тэмдэгтүүдээ нийлүүлж багц мэдээлэл болгон харгалзах ой руу бичих  бол </a:t>
            </a:r>
          </a:p>
          <a:p>
            <a:pPr marL="341313"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>
              <a:spcBef>
                <a:spcPts val="500"/>
              </a:spcBef>
              <a:buClr>
                <a:srgbClr val="FF0066"/>
              </a:buClr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FF0066"/>
                </a:solidFill>
                <a:cs typeface="Tahoma" panose="020B0604030504040204" pitchFamily="34" charset="0"/>
              </a:rPr>
              <a:t>&lt;&lt;</a:t>
            </a:r>
            <a:r>
              <a:rPr lang="mn-MN" altLang="en-US">
                <a:solidFill>
                  <a:srgbClr val="FF0066"/>
                </a:solidFill>
                <a:cs typeface="Tahoma" panose="020B0604030504040204" pitchFamily="34" charset="0"/>
              </a:rPr>
              <a:t> 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оператор ойд байгаа мэдээллийг задалж тэмдэгт бүрээр нь дэлгэц рүү гаргана.</a:t>
            </a:r>
          </a:p>
          <a:p>
            <a:pPr marL="341313">
              <a:spcBef>
                <a:spcPts val="500"/>
              </a:spcBef>
              <a:buClrTx/>
              <a:buFontTx/>
              <a:buNone/>
            </a:pPr>
            <a:endParaRPr lang="mn-MN" altLang="en-US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6E8C7A1B-9387-4D5A-A01B-9DD19572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cout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, </a:t>
            </a:r>
            <a:r>
              <a:rPr lang="en-US" altLang="en-US" sz="2800" b="1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cin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объект - 3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91F0E0C5-9CBA-4673-9497-A5FC73D16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int var 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in &gt;&gt; 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var 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________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________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 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2A7CF809-E338-413E-90C7-702E1F81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5105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E45535DC-E99E-47F8-9029-C23CAE9C8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cout, cin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объект - 2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2209FED4-B77C-4595-847D-5F472FC6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178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________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________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int var 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var = 196 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cout &lt;&lt; var 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________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________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BBB492AF-E7FF-4E0A-9A2F-9D257F9B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6096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6C2337BE-9CCD-4453-92F9-DDB20836F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67638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Хичээлийн зорилго, ач холбогдол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94773B79-4477-429B-9A4A-BE07E707E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7638" cy="4110038"/>
          </a:xfrm>
          <a:ln/>
        </p:spPr>
        <p:txBody>
          <a:bodyPr/>
          <a:lstStyle/>
          <a:p>
            <a:pPr marL="553720" indent="-553720">
              <a:buSzPct val="45000"/>
              <a:buFont typeface="Wingdings" panose="05000000000000000000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</a:pPr>
            <a:r>
              <a:rPr lang="en-US" altLang="en-US" err="1"/>
              <a:t>Объект</a:t>
            </a:r>
            <a:r>
              <a:rPr lang="en-US" altLang="en-US"/>
              <a:t> </a:t>
            </a:r>
            <a:r>
              <a:rPr lang="en-US" altLang="en-US" err="1"/>
              <a:t>хандлагат</a:t>
            </a:r>
            <a:r>
              <a:rPr lang="en-US" altLang="en-US"/>
              <a:t> </a:t>
            </a:r>
            <a:r>
              <a:rPr lang="en-US" altLang="en-US" err="1"/>
              <a:t>програмчлалын</a:t>
            </a:r>
            <a:r>
              <a:rPr lang="en-US" altLang="en-US"/>
              <a:t> </a:t>
            </a:r>
            <a:r>
              <a:rPr lang="en-US" altLang="en-US" err="1"/>
              <a:t>онолын</a:t>
            </a:r>
            <a:r>
              <a:rPr lang="en-US" altLang="en-US"/>
              <a:t> </a:t>
            </a:r>
            <a:r>
              <a:rPr lang="en-US" altLang="en-US" err="1"/>
              <a:t>мэдлэгийг</a:t>
            </a:r>
            <a:r>
              <a:rPr lang="en-US" altLang="en-US"/>
              <a:t> </a:t>
            </a:r>
            <a:r>
              <a:rPr lang="en-US" altLang="en-US" err="1"/>
              <a:t>эзэмших</a:t>
            </a:r>
            <a:endParaRPr lang="en-US" err="1"/>
          </a:p>
          <a:p>
            <a:pPr marL="553720" indent="-553720">
              <a:buSzPct val="45000"/>
              <a:buFont typeface="Wingdings" panose="05000000000000000000" pitchFamily="2" charset="2"/>
              <a:buChar char=""/>
              <a:tabLst>
                <a:tab pos="554038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</a:pPr>
            <a:r>
              <a:rPr lang="en-US" altLang="en-US"/>
              <a:t>С++ </a:t>
            </a:r>
            <a:r>
              <a:rPr lang="en-US" altLang="en-US" err="1"/>
              <a:t>хэл</a:t>
            </a:r>
            <a:r>
              <a:rPr lang="en-US" altLang="en-US"/>
              <a:t> </a:t>
            </a:r>
            <a:r>
              <a:rPr lang="en-US" altLang="en-US" err="1"/>
              <a:t>дээр</a:t>
            </a:r>
            <a:r>
              <a:rPr lang="en-US" altLang="en-US"/>
              <a:t> </a:t>
            </a:r>
            <a:r>
              <a:rPr lang="en-US" altLang="en-US" err="1"/>
              <a:t>хэрэгжүүлж</a:t>
            </a:r>
            <a:r>
              <a:rPr lang="en-US" altLang="en-US"/>
              <a:t> </a:t>
            </a:r>
            <a:r>
              <a:rPr lang="en-US" altLang="en-US" err="1"/>
              <a:t>сурах</a:t>
            </a:r>
            <a:endParaRPr lang="en-US" err="1"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990E5408-7141-4AF2-9A58-1A58F79EC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67638" cy="11382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Агуулга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2672255-A0BB-45DE-A153-2B5B54FB1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7638" cy="4110038"/>
          </a:xfrm>
          <a:ln/>
        </p:spPr>
        <p:txBody>
          <a:bodyPr/>
          <a:lstStyle/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err="1"/>
              <a:t>Объект</a:t>
            </a:r>
            <a:r>
              <a:rPr lang="en-US" altLang="en-US" sz="2000"/>
              <a:t> </a:t>
            </a:r>
            <a:r>
              <a:rPr lang="en-US" altLang="en-US" sz="2000" err="1"/>
              <a:t>хандлагат</a:t>
            </a:r>
            <a:r>
              <a:rPr lang="en-US" altLang="en-US" sz="2000"/>
              <a:t> </a:t>
            </a:r>
            <a:r>
              <a:rPr lang="en-US" altLang="en-US" sz="2000" err="1"/>
              <a:t>програмчлалын</a:t>
            </a:r>
            <a:r>
              <a:rPr lang="en-US" altLang="en-US" sz="2000"/>
              <a:t> </a:t>
            </a:r>
            <a:r>
              <a:rPr lang="en-US" altLang="en-US" sz="2000" err="1"/>
              <a:t>тухай</a:t>
            </a:r>
            <a:r>
              <a:rPr lang="en-US" altLang="en-US" sz="2000"/>
              <a:t>, </a:t>
            </a:r>
          </a:p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err="1"/>
              <a:t>Процедурт</a:t>
            </a:r>
            <a:r>
              <a:rPr lang="en-US" altLang="en-US" sz="2000"/>
              <a:t> </a:t>
            </a:r>
            <a:r>
              <a:rPr lang="en-US" altLang="en-US" sz="2000" err="1"/>
              <a:t>болон</a:t>
            </a:r>
            <a:r>
              <a:rPr lang="en-US" altLang="en-US" sz="2000"/>
              <a:t> </a:t>
            </a:r>
            <a:r>
              <a:rPr lang="en-US" altLang="en-US" sz="2000" err="1"/>
              <a:t>объект</a:t>
            </a:r>
            <a:r>
              <a:rPr lang="en-US" altLang="en-US" sz="2000"/>
              <a:t> </a:t>
            </a:r>
            <a:r>
              <a:rPr lang="en-US" altLang="en-US" sz="2000" err="1"/>
              <a:t>хандлагат</a:t>
            </a:r>
            <a:r>
              <a:rPr lang="en-US" altLang="en-US" sz="2000"/>
              <a:t> </a:t>
            </a:r>
            <a:r>
              <a:rPr lang="en-US" altLang="en-US" sz="2000" err="1"/>
              <a:t>хэлний</a:t>
            </a:r>
            <a:r>
              <a:rPr lang="en-US" altLang="en-US" sz="2000"/>
              <a:t> </a:t>
            </a:r>
            <a:r>
              <a:rPr lang="en-US" altLang="en-US" sz="2000" err="1"/>
              <a:t>ялгаа</a:t>
            </a:r>
            <a:r>
              <a:rPr lang="en-US" altLang="en-US" sz="2000"/>
              <a:t>, </a:t>
            </a:r>
          </a:p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err="1"/>
              <a:t>Дотоод</a:t>
            </a:r>
            <a:r>
              <a:rPr lang="en-US" altLang="en-US" sz="2000"/>
              <a:t> </a:t>
            </a:r>
            <a:r>
              <a:rPr lang="en-US" altLang="en-US" sz="2000" err="1"/>
              <a:t>функц</a:t>
            </a:r>
            <a:r>
              <a:rPr lang="en-US" altLang="en-US" sz="2000"/>
              <a:t>, </a:t>
            </a:r>
          </a:p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err="1"/>
              <a:t>Класс</a:t>
            </a:r>
            <a:r>
              <a:rPr lang="en-US" altLang="en-US" sz="2000"/>
              <a:t> </a:t>
            </a:r>
            <a:r>
              <a:rPr lang="en-US" altLang="en-US" sz="2000" err="1"/>
              <a:t>ба</a:t>
            </a:r>
            <a:r>
              <a:rPr lang="en-US" altLang="en-US" sz="2000"/>
              <a:t> </a:t>
            </a:r>
            <a:r>
              <a:rPr lang="en-US" altLang="en-US" sz="2000" err="1"/>
              <a:t>объект</a:t>
            </a:r>
            <a:r>
              <a:rPr lang="en-US" altLang="en-US" sz="2000"/>
              <a:t>, </a:t>
            </a:r>
          </a:p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err="1"/>
              <a:t>Байгуулагч</a:t>
            </a:r>
            <a:r>
              <a:rPr lang="en-US" altLang="en-US" sz="2000"/>
              <a:t> </a:t>
            </a:r>
            <a:r>
              <a:rPr lang="en-US" altLang="en-US" sz="2000" err="1"/>
              <a:t>ба</a:t>
            </a:r>
            <a:r>
              <a:rPr lang="en-US" altLang="en-US" sz="2000"/>
              <a:t> </a:t>
            </a:r>
            <a:r>
              <a:rPr lang="en-US" altLang="en-US" sz="2000" err="1"/>
              <a:t>устгагч</a:t>
            </a:r>
            <a:r>
              <a:rPr lang="en-US" altLang="en-US" sz="2000"/>
              <a:t> </a:t>
            </a:r>
            <a:r>
              <a:rPr lang="en-US" altLang="en-US" sz="2000" err="1"/>
              <a:t>функц</a:t>
            </a:r>
            <a:r>
              <a:rPr lang="en-US" altLang="en-US" sz="2000"/>
              <a:t>, </a:t>
            </a:r>
            <a:r>
              <a:rPr lang="en-US" altLang="en-US" sz="2000" err="1"/>
              <a:t>функц</a:t>
            </a:r>
            <a:r>
              <a:rPr lang="en-US" altLang="en-US" sz="2000"/>
              <a:t> </a:t>
            </a:r>
            <a:r>
              <a:rPr lang="en-US" altLang="en-US" sz="2000" err="1"/>
              <a:t>дахин</a:t>
            </a:r>
            <a:r>
              <a:rPr lang="en-US" altLang="en-US" sz="2000"/>
              <a:t> </a:t>
            </a:r>
            <a:r>
              <a:rPr lang="en-US" altLang="en-US" sz="2000" err="1"/>
              <a:t>тодорхойлох</a:t>
            </a:r>
            <a:r>
              <a:rPr lang="en-US" altLang="en-US" sz="2000"/>
              <a:t>, </a:t>
            </a:r>
          </a:p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err="1"/>
              <a:t>Удамшил</a:t>
            </a:r>
            <a:r>
              <a:rPr lang="en-US" altLang="en-US" sz="2000"/>
              <a:t>, </a:t>
            </a:r>
            <a:r>
              <a:rPr lang="en-US" altLang="en-US" sz="2000" err="1"/>
              <a:t>түүний</a:t>
            </a:r>
            <a:r>
              <a:rPr lang="en-US" altLang="en-US" sz="2000"/>
              <a:t> </a:t>
            </a:r>
            <a:r>
              <a:rPr lang="en-US" altLang="en-US" sz="2000" err="1"/>
              <a:t>төрлүүд</a:t>
            </a:r>
            <a:r>
              <a:rPr lang="en-US" altLang="en-US" sz="2000"/>
              <a:t>, </a:t>
            </a:r>
            <a:endParaRPr lang="en-US" altLang="en-US" sz="2000">
              <a:ea typeface="Tahoma"/>
            </a:endParaRPr>
          </a:p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err="1"/>
              <a:t>Статик</a:t>
            </a:r>
            <a:r>
              <a:rPr lang="en-US" altLang="en-US" sz="2000"/>
              <a:t> </a:t>
            </a:r>
            <a:r>
              <a:rPr lang="en-US" altLang="en-US" sz="2000" err="1"/>
              <a:t>гишүүн</a:t>
            </a:r>
            <a:r>
              <a:rPr lang="en-US" altLang="en-US" sz="2000"/>
              <a:t> </a:t>
            </a:r>
            <a:r>
              <a:rPr lang="en-US" altLang="en-US" sz="2000" err="1"/>
              <a:t>өгөгдөл</a:t>
            </a:r>
            <a:r>
              <a:rPr lang="en-US" altLang="en-US" sz="2000"/>
              <a:t>, </a:t>
            </a:r>
            <a:r>
              <a:rPr lang="en-US" altLang="en-US" sz="2000" err="1"/>
              <a:t>статик</a:t>
            </a:r>
            <a:r>
              <a:rPr lang="en-US" altLang="en-US" sz="2000"/>
              <a:t> </a:t>
            </a:r>
            <a:r>
              <a:rPr lang="en-US" altLang="en-US" sz="2000" err="1"/>
              <a:t>функц</a:t>
            </a:r>
            <a:r>
              <a:rPr lang="en-US" altLang="en-US" sz="2000"/>
              <a:t>, </a:t>
            </a:r>
          </a:p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err="1"/>
              <a:t>Оператор</a:t>
            </a:r>
            <a:r>
              <a:rPr lang="en-US" altLang="en-US" sz="2000"/>
              <a:t> </a:t>
            </a:r>
            <a:r>
              <a:rPr lang="en-US" altLang="en-US" sz="2000" err="1"/>
              <a:t>дахин</a:t>
            </a:r>
            <a:r>
              <a:rPr lang="en-US" altLang="en-US" sz="2000"/>
              <a:t> </a:t>
            </a:r>
            <a:r>
              <a:rPr lang="en-US" altLang="en-US" sz="2000" err="1"/>
              <a:t>тодорхойлох</a:t>
            </a:r>
            <a:r>
              <a:rPr lang="en-US" altLang="en-US" sz="2000"/>
              <a:t>, </a:t>
            </a:r>
            <a:r>
              <a:rPr lang="en-US" altLang="en-US" sz="2000" err="1"/>
              <a:t>объект</a:t>
            </a:r>
            <a:r>
              <a:rPr lang="en-US" altLang="en-US" sz="2000"/>
              <a:t> </a:t>
            </a:r>
            <a:r>
              <a:rPr lang="en-US" altLang="en-US" sz="2000" err="1"/>
              <a:t>ба</a:t>
            </a:r>
            <a:r>
              <a:rPr lang="en-US" altLang="en-US" sz="2000"/>
              <a:t> </a:t>
            </a:r>
            <a:r>
              <a:rPr lang="en-US" altLang="en-US" sz="2000" err="1"/>
              <a:t>санах</a:t>
            </a:r>
            <a:r>
              <a:rPr lang="en-US" altLang="en-US" sz="2000"/>
              <a:t> </a:t>
            </a:r>
            <a:r>
              <a:rPr lang="en-US" altLang="en-US" sz="2000" err="1"/>
              <a:t>ой</a:t>
            </a:r>
            <a:r>
              <a:rPr lang="en-US" altLang="en-US" sz="2000"/>
              <a:t>,</a:t>
            </a:r>
            <a:endParaRPr lang="en-US" altLang="en-US" sz="2000">
              <a:ea typeface="Tahoma"/>
            </a:endParaRPr>
          </a:p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err="1"/>
              <a:t>Загвар</a:t>
            </a:r>
            <a:r>
              <a:rPr lang="en-US" altLang="en-US" sz="2000"/>
              <a:t> </a:t>
            </a:r>
            <a:r>
              <a:rPr lang="en-US" altLang="en-US" sz="2000" err="1"/>
              <a:t>функцийн</a:t>
            </a:r>
            <a:r>
              <a:rPr lang="en-US" altLang="en-US" sz="2000"/>
              <a:t> </a:t>
            </a:r>
            <a:r>
              <a:rPr lang="en-US" altLang="en-US" sz="2000" err="1"/>
              <a:t>ангилал</a:t>
            </a:r>
            <a:r>
              <a:rPr lang="en-US" altLang="en-US" sz="2000"/>
              <a:t>, </a:t>
            </a:r>
          </a:p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UML(unified modeling language)-</a:t>
            </a:r>
            <a:r>
              <a:rPr lang="en-US" altLang="en-US" sz="2000" err="1"/>
              <a:t>ийн</a:t>
            </a:r>
            <a:r>
              <a:rPr lang="en-US" altLang="en-US" sz="2000"/>
              <a:t> </a:t>
            </a:r>
            <a:r>
              <a:rPr lang="en-US" altLang="en-US" sz="2000" err="1"/>
              <a:t>талаарх</a:t>
            </a:r>
            <a:r>
              <a:rPr lang="en-US" altLang="en-US" sz="2000"/>
              <a:t> </a:t>
            </a:r>
            <a:r>
              <a:rPr lang="en-US" altLang="en-US" sz="2000" err="1"/>
              <a:t>ерөнхий</a:t>
            </a:r>
            <a:r>
              <a:rPr lang="en-US" altLang="en-US" sz="2000"/>
              <a:t> </a:t>
            </a:r>
            <a:r>
              <a:rPr lang="en-US" altLang="en-US" sz="2000" err="1"/>
              <a:t>ойлголт</a:t>
            </a:r>
            <a:r>
              <a:rPr lang="en-US" altLang="en-US" sz="2000"/>
              <a:t>, </a:t>
            </a:r>
          </a:p>
          <a:p>
            <a:pPr marL="349250">
              <a:buClrTx/>
              <a:buFont typeface="Arial" panose="02020603050405020304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err="1"/>
              <a:t>Гажилт</a:t>
            </a:r>
            <a:r>
              <a:rPr lang="en-US" altLang="en-US" sz="2000"/>
              <a:t>, </a:t>
            </a:r>
            <a:r>
              <a:rPr lang="en-US" altLang="en-US" sz="2000" err="1"/>
              <a:t>түүнийг</a:t>
            </a:r>
            <a:r>
              <a:rPr lang="en-US" altLang="en-US" sz="2000"/>
              <a:t> </a:t>
            </a:r>
            <a:r>
              <a:rPr lang="en-US" altLang="en-US" sz="2000" err="1"/>
              <a:t>барьж</a:t>
            </a:r>
            <a:r>
              <a:rPr lang="en-US" altLang="en-US" sz="2000"/>
              <a:t> </a:t>
            </a:r>
            <a:r>
              <a:rPr lang="en-US" altLang="en-US" sz="2000" err="1"/>
              <a:t>авах</a:t>
            </a:r>
            <a:endParaRPr lang="en-US" altLang="en-US" sz="2000" err="1">
              <a:ea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91A70F17-68EA-47B4-9D40-34AC99F1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458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 marL="457200" indent="-450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endParaRPr lang="mn-MN" altLang="en-US" sz="1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endParaRPr lang="mn-MN" altLang="en-US" sz="1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endParaRPr lang="mn-MN" altLang="en-US" sz="1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FF0000"/>
              </a:buClr>
              <a:buFont typeface="Tahoma" panose="020B0604030504040204" pitchFamily="34" charset="0"/>
              <a:buChar char="•"/>
            </a:pPr>
            <a:r>
              <a:rPr lang="mn-MN" altLang="en-US" sz="1800" b="1">
                <a:solidFill>
                  <a:srgbClr val="FF0000"/>
                </a:solidFill>
                <a:latin typeface="Tahoma"/>
                <a:ea typeface="Tahoma"/>
              </a:rPr>
              <a:t>Ж.Пүрэв: Объект хандлагат технологийн С</a:t>
            </a:r>
            <a:r>
              <a:rPr lang="en-US" altLang="en-US" sz="1800" b="1" dirty="0">
                <a:solidFill>
                  <a:srgbClr val="FF0000"/>
                </a:solidFill>
                <a:latin typeface="Tahoma"/>
                <a:ea typeface="Tahoma"/>
              </a:rPr>
              <a:t>++</a:t>
            </a:r>
            <a:r>
              <a:rPr lang="mn-MN" altLang="en-US" sz="1800" b="1">
                <a:solidFill>
                  <a:srgbClr val="FF0000"/>
                </a:solidFill>
                <a:latin typeface="Tahoma"/>
                <a:ea typeface="Tahoma"/>
              </a:rPr>
              <a:t> програмчлал, 2008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ahoma"/>
                <a:ea typeface="MS PGothic"/>
              </a:rPr>
              <a:t>"The C++ Programming Language“ special edition Bjarne Stroustrup</a:t>
            </a:r>
            <a:r>
              <a:rPr lang="en-US" altLang="en-US" sz="1800" dirty="0">
                <a:latin typeface="Tahoma"/>
                <a:ea typeface="MS PGothic"/>
              </a:rPr>
              <a:t> 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ahoma"/>
                <a:ea typeface="MS PGothic"/>
              </a:rPr>
              <a:t>C++ from the Ground up, </a:t>
            </a:r>
            <a:r>
              <a:rPr lang="en-US" altLang="en-US" sz="1800" dirty="0" err="1">
                <a:solidFill>
                  <a:srgbClr val="000000"/>
                </a:solidFill>
                <a:latin typeface="Tahoma"/>
                <a:ea typeface="MS PGothic"/>
              </a:rPr>
              <a:t>Herberb</a:t>
            </a:r>
            <a:r>
              <a:rPr lang="en-US" altLang="en-US" sz="1800" dirty="0">
                <a:solidFill>
                  <a:srgbClr val="000000"/>
                </a:solidFill>
                <a:latin typeface="Tahoma"/>
                <a:ea typeface="MS PGothic"/>
              </a:rPr>
              <a:t> Schildt, Third Edition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mn-MN" altLang="en-US" sz="1800">
                <a:solidFill>
                  <a:srgbClr val="000000"/>
                </a:solidFill>
              </a:rPr>
              <a:t>Thinking in C++, Volume 1 and 2, 2nd Editon, Bruce Eckel 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mn-MN" altLang="en-US" sz="1800">
                <a:solidFill>
                  <a:srgbClr val="000000"/>
                </a:solidFill>
              </a:rPr>
              <a:t>ANSI/ISO C++ Professional, Programmer's Handbook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mn-MN" altLang="en-US" sz="1800">
                <a:solidFill>
                  <a:srgbClr val="000000"/>
                </a:solidFill>
              </a:rPr>
              <a:t>Code Complete: A Practical Handbook of Software Construction, by Steve McConnell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Tahoma" panose="020B0604030504040204" pitchFamily="34" charset="0"/>
              <a:buChar char="•"/>
            </a:pPr>
            <a:r>
              <a:rPr lang="mn-MN" altLang="en-US" sz="1800">
                <a:solidFill>
                  <a:srgbClr val="000000"/>
                </a:solidFill>
              </a:rPr>
              <a:t>Head First Design Patterns, by Elisabeth Freeman, Eric Freeman, Bert Bates and  Kathy Sierra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CEBACBC-81CE-43E7-BE3F-DF3396CEF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СУРАХ БИЧИГ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4440E582-5715-4E39-9178-AEEC1CE6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СУРАХ БИЧИГ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/2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FC58C17-4785-4B71-BF86-636B3ED8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7613"/>
            <a:ext cx="83058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http://www.cplusplus.com/</a:t>
            </a:r>
          </a:p>
          <a:p>
            <a:pPr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http://www.cprogramming.com/</a:t>
            </a:r>
          </a:p>
          <a:p>
            <a:pPr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http://www.cppreference.com/stdio/index.html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0F45E709-12E0-4C5A-9CA8-9D15C5FAC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200"/>
              </a:spcBef>
              <a:buClrTx/>
              <a:buFontTx/>
              <a:buNone/>
            </a:pPr>
            <a:br>
              <a: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mn-M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</a:t>
            </a:r>
            <a:r>
              <a: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 </a:t>
            </a:r>
            <a:r>
              <a:rPr lang="mn-M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ХЭЛ</a:t>
            </a:r>
            <a:br>
              <a:rPr lang="en-GB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GB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0EDB735-0846-4DFC-8863-51C812799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610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1960-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аад оны дунд үе, бодитоор оршиж буй юмсын мэдээллийг боловсруулах аргын нь хамт загварчлах санаа төрсөн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00FF93D-E6E3-433D-8A48-9DE0B1D83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28800"/>
            <a:ext cx="838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196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7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Simula-67 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хэл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26FB7AD-F25F-4B43-857A-CE5D1A1B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95600"/>
            <a:ext cx="8915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Уд</a:t>
            </a:r>
            <a:r>
              <a:rPr lang="mn-MN" altLang="en-US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амшлын механизмаар дамжуулан өргөтгөх боломжтой</a:t>
            </a:r>
            <a:r>
              <a:rPr lang="en-GB" altLang="en-US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rgbClr val="FF6600"/>
                </a:solidFill>
                <a:cs typeface="Arial" panose="020B0604020202020204" pitchFamily="34" charset="0"/>
              </a:rPr>
              <a:t>class</a:t>
            </a:r>
            <a:r>
              <a:rPr lang="mn-MN" altLang="en-US">
                <a:cs typeface="Arial" panose="020B0604020202020204" pitchFamily="34" charset="0"/>
              </a:rPr>
              <a:t> </a:t>
            </a:r>
            <a:r>
              <a:rPr lang="mn-MN" altLang="en-US">
                <a:solidFill>
                  <a:srgbClr val="000000"/>
                </a:solidFill>
                <a:cs typeface="Arial" panose="020B0604020202020204" pitchFamily="34" charset="0"/>
              </a:rPr>
              <a:t>хэмээх  шинжтэй</a:t>
            </a:r>
            <a:r>
              <a:rPr lang="en-GB" altLang="en-US" sz="11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0716F7D-D7F7-4824-B41C-4FCFA88C3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cs typeface="Arial" panose="020B0604020202020204" pitchFamily="34" charset="0"/>
              </a:rPr>
              <a:t>Юмсыг загварчлахад зориулагдсан хэл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FEA3B04-6ED3-4038-AB2E-444C7540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8382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1970 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оноос түүнийг 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ООР\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Object-oriented programming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, Объект хандлагат програмчлал</a:t>
            </a:r>
            <a:r>
              <a:rPr lang="mn-MN" altLang="en-US">
                <a:solidFill>
                  <a:srgbClr val="000000"/>
                </a:solidFill>
                <a:cs typeface="Times New Roman" panose="02020603050405020304" pitchFamily="18" charset="0"/>
              </a:rPr>
              <a:t>\-</a:t>
            </a:r>
            <a:r>
              <a:rPr lang="mn-MN" altLang="en-US">
                <a:solidFill>
                  <a:srgbClr val="000000"/>
                </a:solidFill>
              </a:rPr>
              <a:t>д хэрэглэх болсон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C0342DE-F162-42DF-8500-D2B9EC97F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8915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Гэвч өргөн тархаж чадаагүй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D0402F48-1595-4F1F-B89E-ABDB83FC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57800"/>
            <a:ext cx="8382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1980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Xerox’ Palo Alto Research Center \PARC\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-ийн эрдэмт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э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д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жинхэнэ ООР хэл болох 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Smalltalk –80 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хэл</a:t>
            </a:r>
            <a:r>
              <a:rPr lang="mn-MN" altLang="en-US" sz="1000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5190E0C1-99D6-485F-8004-D4F9EC15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200"/>
              </a:spcBef>
              <a:buClrTx/>
              <a:buFontTx/>
              <a:buNone/>
            </a:pPr>
            <a:r>
              <a:rPr lang="mn-M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</a:t>
            </a:r>
            <a:r>
              <a: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 </a:t>
            </a:r>
            <a:r>
              <a:rPr lang="mn-M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ХЭЛ -2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ED37D45-217B-45FA-9F75-18CFBEA21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38600"/>
            <a:ext cx="7696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4608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С++ </a:t>
            </a:r>
            <a:r>
              <a:rPr lang="en-US" altLang="en-US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объект хандлагат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технологийг дэмждэг хэл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BAF798B-B428-4466-96EE-B6165981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1153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125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Програмчлалын технологи Си хэл зохиогдсон 1970-аад оныхоос өөрчлөгдсөн.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0F7D712-F12B-44C2-A646-F0416AF0E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9629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1980, 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Bjarne Stroastrup 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Си хэлэнд классын шинжийг нэмж оруулж, 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С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with class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1C2C8D5-B869-4721-B1E9-AAA36391D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822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1983 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</a:rPr>
              <a:t>оноос</a:t>
            </a:r>
            <a:r>
              <a:rPr lang="mn-MN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С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++</a:t>
            </a:r>
            <a:r>
              <a:rPr lang="en-GB" altLang="en-US" sz="11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869A32C-40D7-4600-AA1E-9B1269A1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29000"/>
            <a:ext cx="81153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b="1">
                <a:solidFill>
                  <a:srgbClr val="FF00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С</a:t>
            </a:r>
            <a:r>
              <a:rPr lang="en-US" altLang="en-US" b="1">
                <a:solidFill>
                  <a:srgbClr val="FF00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++</a:t>
            </a:r>
            <a:r>
              <a:rPr lang="mn-MN" altLang="en-US" b="1">
                <a:solidFill>
                  <a:srgbClr val="FF00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FF00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= C</a:t>
            </a:r>
            <a:r>
              <a:rPr lang="mn-MN" altLang="en-US" b="1">
                <a:solidFill>
                  <a:srgbClr val="FF00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и</a:t>
            </a:r>
            <a:r>
              <a:rPr lang="en-US" altLang="en-US" b="1">
                <a:solidFill>
                  <a:srgbClr val="FF00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+ </a:t>
            </a:r>
            <a:r>
              <a:rPr lang="mn-MN" altLang="en-US" b="1">
                <a:solidFill>
                  <a:srgbClr val="FF00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Класс</a:t>
            </a:r>
            <a:r>
              <a:rPr lang="en-US" altLang="en-US" b="1">
                <a:solidFill>
                  <a:srgbClr val="FF00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\</a:t>
            </a:r>
            <a:r>
              <a:rPr lang="mn-MN" altLang="en-US" b="1">
                <a:solidFill>
                  <a:srgbClr val="FF00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Объект</a:t>
            </a:r>
            <a:r>
              <a:rPr lang="en-US" altLang="en-US" b="1">
                <a:solidFill>
                  <a:srgbClr val="FF0066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\</a:t>
            </a:r>
            <a:r>
              <a:rPr lang="en-GB" altLang="en-US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00AA7F7E-6ABD-48E9-A6A3-10D569E5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С</a:t>
            </a:r>
            <a:r>
              <a:rPr lang="en-US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++ </a:t>
            </a:r>
            <a:r>
              <a:rPr lang="mn-M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ПРОГРАМЫН ТАЙЛБАР</a:t>
            </a:r>
            <a:r>
              <a:rPr lang="en-US" altLang="en-US" sz="4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AB59C9A6-BCC4-4A12-BF28-CFC4CC59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0225" indent="-522288"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  <a:tab pos="9674225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Тайлбарын мөр хос гэдрэг зураас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(//)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- аар эхэлж мөрийн төгсгөл болоход төгсөнө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Тайлбарыг командын мөрөнд хийж болно.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Олон мөр тайлбарын мөр бүрийн эхэнд хос гэдрэг зураас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 (//)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 хэрэглэнэ.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С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++ 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програмд Си програмд тайлбар хийх уламжлалт аргыг хэрэглэж болдог.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3333CC"/>
                </a:solidFill>
                <a:cs typeface="Tahoma" panose="020B0604030504040204" pitchFamily="34" charset="0"/>
              </a:rPr>
              <a:t>Жишээ: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/* </a:t>
            </a:r>
            <a:r>
              <a:rPr lang="mn-MN" altLang="en-US">
                <a:solidFill>
                  <a:srgbClr val="000000"/>
                </a:solidFill>
              </a:rPr>
              <a:t>С</a:t>
            </a:r>
            <a:r>
              <a:rPr lang="en-US" altLang="en-US">
                <a:solidFill>
                  <a:srgbClr val="000000"/>
                </a:solidFill>
              </a:rPr>
              <a:t>++ </a:t>
            </a:r>
            <a:r>
              <a:rPr lang="mn-MN" altLang="en-US">
                <a:solidFill>
                  <a:srgbClr val="000000"/>
                </a:solidFill>
              </a:rPr>
              <a:t>програмд хийх С-маягийн мөр-тайлбар</a:t>
            </a:r>
            <a:r>
              <a:rPr lang="en-US" altLang="en-US">
                <a:solidFill>
                  <a:srgbClr val="000000"/>
                </a:solidFill>
              </a:rPr>
              <a:t>*/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/* </a:t>
            </a:r>
            <a:r>
              <a:rPr lang="mn-MN" altLang="en-US">
                <a:solidFill>
                  <a:srgbClr val="000000"/>
                </a:solidFill>
              </a:rPr>
              <a:t>С</a:t>
            </a:r>
            <a:r>
              <a:rPr lang="en-US" altLang="en-US">
                <a:solidFill>
                  <a:srgbClr val="000000"/>
                </a:solidFill>
              </a:rPr>
              <a:t>++ </a:t>
            </a:r>
            <a:r>
              <a:rPr lang="mn-MN" altLang="en-US">
                <a:solidFill>
                  <a:srgbClr val="000000"/>
                </a:solidFill>
              </a:rPr>
              <a:t>програмд хийх  Си-маягийн</a:t>
            </a:r>
          </a:p>
          <a:p>
            <a:pPr marL="53340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mn-MN" altLang="en-US">
                <a:solidFill>
                  <a:srgbClr val="000000"/>
                </a:solidFill>
              </a:rPr>
              <a:t>		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хос мөр-тайлбар</a:t>
            </a:r>
            <a:r>
              <a:rPr lang="en-US" altLang="en-US">
                <a:solidFill>
                  <a:srgbClr val="000000"/>
                </a:solidFill>
                <a:cs typeface="Tahoma" panose="020B0604030504040204" pitchFamily="34" charset="0"/>
              </a:rPr>
              <a:t>*/</a:t>
            </a:r>
            <a:r>
              <a:rPr lang="mn-MN" altLang="en-US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//</a:t>
            </a:r>
            <a:r>
              <a:rPr lang="mn-MN" altLang="en-US">
                <a:solidFill>
                  <a:srgbClr val="000000"/>
                </a:solidFill>
              </a:rPr>
              <a:t>С</a:t>
            </a:r>
            <a:r>
              <a:rPr lang="en-US" altLang="en-US">
                <a:solidFill>
                  <a:srgbClr val="000000"/>
                </a:solidFill>
              </a:rPr>
              <a:t>++</a:t>
            </a:r>
            <a:r>
              <a:rPr lang="mn-MN" altLang="en-US">
                <a:solidFill>
                  <a:srgbClr val="000000"/>
                </a:solidFill>
              </a:rPr>
              <a:t> маягийн мөр-тайлбар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//</a:t>
            </a:r>
            <a:r>
              <a:rPr lang="mn-MN" altLang="en-US">
                <a:solidFill>
                  <a:srgbClr val="FF0000"/>
                </a:solidFill>
              </a:rPr>
              <a:t>С</a:t>
            </a:r>
            <a:r>
              <a:rPr lang="en-US" altLang="en-US">
                <a:solidFill>
                  <a:srgbClr val="FF0000"/>
                </a:solidFill>
              </a:rPr>
              <a:t>++</a:t>
            </a:r>
            <a:r>
              <a:rPr lang="mn-MN" altLang="en-US">
                <a:solidFill>
                  <a:srgbClr val="FF0000"/>
                </a:solidFill>
              </a:rPr>
              <a:t> маягийн </a:t>
            </a:r>
          </a:p>
          <a:p>
            <a:pPr marL="522288" indent="-51435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Tahoma" panose="020B060403050404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  <a:cs typeface="Tahoma" panose="020B0604030504040204" pitchFamily="34" charset="0"/>
              </a:rPr>
              <a:t>//</a:t>
            </a:r>
            <a:r>
              <a:rPr lang="mn-MN" altLang="en-US">
                <a:solidFill>
                  <a:srgbClr val="FF0000"/>
                </a:solidFill>
                <a:cs typeface="Tahoma" panose="020B0604030504040204" pitchFamily="34" charset="0"/>
              </a:rPr>
              <a:t>олон мөр-тайлбар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int counter ;		</a:t>
            </a:r>
            <a:r>
              <a:rPr lang="en-US" altLang="en-US">
                <a:solidFill>
                  <a:srgbClr val="FF0000"/>
                </a:solidFill>
              </a:rPr>
              <a:t>//</a:t>
            </a:r>
            <a:r>
              <a:rPr lang="mn-MN" altLang="en-US">
                <a:solidFill>
                  <a:srgbClr val="FF0000"/>
                </a:solidFill>
              </a:rPr>
              <a:t>Командын мөрөнд хийх тайлбар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Noto Sans CJK SC Regular"/>
      </a:majorFont>
      <a:minorFont>
        <a:latin typeface="Tahoma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9CF533-5CAB-4043-8C06-CA7C69B1E5E2}">
  <ds:schemaRefs>
    <ds:schemaRef ds:uri="b9a74e9c-9fb8-43a3-a1d4-701716206c1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802038-5366-4E10-B0BD-1A548AE09F12}">
  <ds:schemaRefs>
    <ds:schemaRef ds:uri="b9a74e9c-9fb8-43a3-a1d4-701716206c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20B9FC9-9CD9-4C9E-ACE6-B13CC9AB62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26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Хичээлийн зорилго, ач холбогдол</vt:lpstr>
      <vt:lpstr>Агуулга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PUREV</dc:creator>
  <cp:revision>5</cp:revision>
  <cp:lastPrinted>1601-01-01T00:00:00Z</cp:lastPrinted>
  <dcterms:created xsi:type="dcterms:W3CDTF">2005-09-10T12:57:16Z</dcterms:created>
  <dcterms:modified xsi:type="dcterms:W3CDTF">2022-10-31T12:45:57Z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962300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