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9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37E6B-68CE-4C9F-B13B-F482E56FADCE}" v="1" dt="2022-09-14T05:42:48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-ERDENE BILGUUNDALAI" userId="S::20b1num2494@stud.num.edu.mn::64407255-dee6-4bb9-b358-075754d96e59" providerId="AD" clId="Web-{D6937E6B-68CE-4C9F-B13B-F482E56FADCE}"/>
    <pc:docChg chg="modSld">
      <pc:chgData name="BAT-ERDENE BILGUUNDALAI" userId="S::20b1num2494@stud.num.edu.mn::64407255-dee6-4bb9-b358-075754d96e59" providerId="AD" clId="Web-{D6937E6B-68CE-4C9F-B13B-F482E56FADCE}" dt="2022-09-14T05:42:48.196" v="0" actId="1076"/>
      <pc:docMkLst>
        <pc:docMk/>
      </pc:docMkLst>
      <pc:sldChg chg="modSp">
        <pc:chgData name="BAT-ERDENE BILGUUNDALAI" userId="S::20b1num2494@stud.num.edu.mn::64407255-dee6-4bb9-b358-075754d96e59" providerId="AD" clId="Web-{D6937E6B-68CE-4C9F-B13B-F482E56FADCE}" dt="2022-09-14T05:42:48.196" v="0" actId="1076"/>
        <pc:sldMkLst>
          <pc:docMk/>
          <pc:sldMk cId="1396289099" sldId="309"/>
        </pc:sldMkLst>
        <pc:picChg chg="mod">
          <ac:chgData name="BAT-ERDENE BILGUUNDALAI" userId="S::20b1num2494@stud.num.edu.mn::64407255-dee6-4bb9-b358-075754d96e59" providerId="AD" clId="Web-{D6937E6B-68CE-4C9F-B13B-F482E56FADCE}" dt="2022-09-14T05:42:48.196" v="0" actId="1076"/>
          <ac:picMkLst>
            <pc:docMk/>
            <pc:sldMk cId="1396289099" sldId="309"/>
            <ac:picMk id="4" creationId="{4BEF9269-264D-D04E-BF49-F0A54F86E1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039D9-E38B-DD46-BD88-CB041EB717F6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26A9B-BC90-4847-A94A-4E979B214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B734AC8-F4D2-4E6E-8CBC-0A620F3C72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711D3B-D039-4058-A2A1-84ACE2D171E3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8C00D297-1688-4A6A-BE1F-BBF60BACCD8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>
            <a:extLst>
              <a:ext uri="{FF2B5EF4-FFF2-40B4-BE49-F238E27FC236}">
                <a16:creationId xmlns:a16="http://schemas.microsoft.com/office/drawing/2014/main" id="{FF0E610D-F500-4E08-AC8E-71E222442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B4B14753-0E61-4B65-B3B5-C422626AE3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637B5C-0319-410C-A926-70988C7EE9D0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7C6D6CFA-F1C2-492E-86E8-911FA169F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5800"/>
            <a:ext cx="6081713" cy="3421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14134A72-A65C-487E-92D7-585252D632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1263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04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7A5323D1-02C6-4701-A660-02C39F8B22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54A58D-99F6-4887-BA8E-935137F5AEB7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05A18967-9CC7-4EEB-9507-EA83AD4B815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Text Box 2">
            <a:extLst>
              <a:ext uri="{FF2B5EF4-FFF2-40B4-BE49-F238E27FC236}">
                <a16:creationId xmlns:a16="http://schemas.microsoft.com/office/drawing/2014/main" id="{DA96349D-71C8-4FB5-9233-E766293B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78941DA2-D953-4134-8F54-D19EFB9417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B28406-974F-4A47-AA29-978A82EF64E3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02B85D7B-AB0B-4D88-A220-2177AB61C4E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Text Box 2">
            <a:extLst>
              <a:ext uri="{FF2B5EF4-FFF2-40B4-BE49-F238E27FC236}">
                <a16:creationId xmlns:a16="http://schemas.microsoft.com/office/drawing/2014/main" id="{DC9B7D2D-A83C-485A-8543-C661E74C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DD35C67C-E323-4A34-B5BB-55E5E8328B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B0DE5-04CE-4C43-883B-88BE6E67A392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34A31175-F3E1-46EA-A282-19083C985F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Text Box 2">
            <a:extLst>
              <a:ext uri="{FF2B5EF4-FFF2-40B4-BE49-F238E27FC236}">
                <a16:creationId xmlns:a16="http://schemas.microsoft.com/office/drawing/2014/main" id="{62711961-E7AE-427C-B7C2-9740635A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73BD-A24C-524E-A076-25FA2205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6E2DD-61E8-0543-B736-83EA1397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2444-46D5-E442-8BE9-3B195131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DB0A-0F3B-A842-8B22-6F4C635E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E2DA7-FCFB-9F4F-9E93-61C662F1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2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B469-EEA9-0447-A0CB-689CB389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70237-C890-A54C-80EE-0CB6273C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C8D5-9F04-9540-9FC7-19D9A794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D1F2-3B9D-FE4B-AC1A-03A56B19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ACE2-54DB-2C42-ADB9-A9F74566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DE4FC-7E98-1045-9005-0D86464D4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B569F-10FF-F84E-89DB-1D9AE4187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859E-F36F-3747-8335-5D1DE677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8695-1A13-0541-830A-843581D0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2BF2-F6D1-0C4E-84CF-2FD5CA62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8FE0-8347-934B-B0A3-E3B02959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906A-6CCF-A144-AEEA-00294F2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14ABF-A588-D245-B4A4-3D9690A3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9773-1486-0443-9151-8831FA56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1C3E-DA8E-9648-9F33-F4A2B035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79CF-B37D-3F4D-91C0-CBAA23D2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C0DC2-E2B9-B642-A8F8-200A340B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1278-922F-B345-8079-34984DD2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0D16-BB88-AB4D-9A7E-A7ECC17D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7D0E-31F7-A84A-B672-327092EF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530E-9305-2840-8C18-31050B02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976-0B12-A948-AA24-EF3A6D53D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E8E15-2E4D-314D-A111-3B73A1801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9E3A6-C97D-7944-8E45-DBC29304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7DC8-5157-6B41-8726-074C7CB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96064-7EB3-BB4E-B565-686174B8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27A-21F5-054E-B15D-BC3F6BDF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8335-ADE0-0542-8DF0-FBF257BE1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1C10B-33AB-5B42-9077-5DC95F353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4E716-FC4A-124E-B1B0-96A61396A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3CF68-8D69-114B-B2E6-687C3048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F5125-45BE-D046-B864-8620D698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78E52-E731-2547-BF47-538CA0BB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318B2-E89D-B84A-8391-157C06A3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5E58-80E4-B640-871B-7A565D8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B1FC4-CF3C-364E-8AEA-8778A1B7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5D68F-BEBB-8F4E-A715-5B562607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0AE5F-F995-4E44-AAE7-E7AA4676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3229D-B294-6B41-9AB8-48301791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7F9D4-7174-044B-8B70-300B70B2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A9A-D284-B647-8D33-A665D016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CDF6-2652-7E45-AD1B-99033066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DD1EC-B42A-5C44-8439-9157FA9B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3206C-CD4C-8A45-8F92-85D8F542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4A06-1D96-944A-A8C7-FC1C01FF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06B2C-A566-6244-BF12-CD2FFA82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F6C84-D099-A649-AA82-41A9DE99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0E45-2BD2-EB4B-8F56-9C979D64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55923-AAC3-E447-ACC2-73759424E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DEC3A-F136-0140-A547-F81F323B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059C-2ADD-EA42-AA81-1449905F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1DE01-D610-354E-9AA0-A8421DED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34F88-F5DD-2C48-9EC3-F36E4B66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3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13F59-F85A-354E-BE7F-37B4D62B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6104-8FE3-3848-880B-E6464567B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5BD4-13A9-F042-A1FD-ACE92A7E3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622DE-CB34-F043-B6D9-631077851C65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216DA-B1F2-1A4F-89DC-B7A74205B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40914-A738-F84F-ABC7-45B46599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4ADD-26D0-094C-BF03-1144B4467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C3DB-8D91-7C42-8E31-8D38B2AF4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19E61-BECD-F049-8247-336C46E5A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0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9EDDE478-974E-9747-AD60-899743B8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107" y="270552"/>
            <a:ext cx="854039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az-Cyrl-AZ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Э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х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кодыг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машин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программ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болгох</a:t>
            </a:r>
            <a:r>
              <a:rPr lang="en-US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rPr>
              <a:t>алхамууд</a:t>
            </a:r>
            <a:endParaRPr lang="mn-M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F9269-264D-D04E-BF49-F0A54F86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04" y="885109"/>
            <a:ext cx="4739169" cy="54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AD0A25A5-13F3-409C-BA72-406042EE3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066800"/>
            <a:ext cx="7620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int tug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int usd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scanf ("%d", &amp;usd)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scanf ("%d", &amp;tug)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printf ("\nTugrik = %d ", usd*1158 )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printf ("\nUSD = %.2f ", tug/1158 )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EEFCC81C-3835-4ED9-ABB4-432F4D774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C720303-B32A-4A3B-86DE-0A928972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657600"/>
            <a:ext cx="7696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mn-MN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Препроцессорын дараах байдал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mn-MN" altLang="en-US" sz="1600" b="1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#define currency_rate 1158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int tug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int usd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scanf ("%d", &amp;usd)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scanf ("%d", &amp;tug)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printf ("\nTugrik = %d ", usd</a:t>
            </a:r>
            <a:r>
              <a:rPr lang="ru-RU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currency_rate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printf ("\nUSD = %.2f ", tug/currency_rate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41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FEC0953-D460-4BD0-858C-0C36E0CA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6088"/>
            <a:ext cx="7696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mn-MN" altLang="en-US" sz="1600">
                <a:solidFill>
                  <a:srgbClr val="FF0066"/>
                </a:solidFill>
                <a:latin typeface="Courier New" panose="02070309020205020404" pitchFamily="49" charset="0"/>
              </a:rPr>
              <a:t>Препроцессорын дараах байдал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mn-MN" altLang="en-US" sz="1600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#define currency_rate 1158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int tug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int usd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scanf ("%d", &amp;usd)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scanf ("%d", &amp;tug)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printf ("\nTugrik = %d ", usd</a:t>
            </a:r>
            <a:r>
              <a:rPr lang="ru-RU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currency_rate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printf ("\nUSD = %.2f ", tug/currency_rate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512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03101592-5548-4838-84E7-B678DA8C2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7620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mn-MN" altLang="en-US" sz="1600">
                <a:solidFill>
                  <a:srgbClr val="FF0066"/>
                </a:solidFill>
                <a:latin typeface="Courier New" panose="02070309020205020404" pitchFamily="49" charset="0"/>
              </a:rPr>
              <a:t>Препроцессорын дараах байдал</a:t>
            </a:r>
            <a:r>
              <a:rPr lang="mn-MN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int tug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int usd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scanf ("%d", &amp;usd)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scanf ("%d", &amp;tug)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printf ("\nTugrik = %d ", usd*1158 )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printf ("\nUSD = %.2f ", tug/1158 )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0CF6F85C-9CDC-492A-A458-B32EEE8E3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</a:t>
            </a:r>
          </a:p>
        </p:txBody>
      </p:sp>
    </p:spTree>
    <p:extLst>
      <p:ext uri="{BB962C8B-B14F-4D97-AF65-F5344CB8AC3E}">
        <p14:creationId xmlns:p14="http://schemas.microsoft.com/office/powerpoint/2010/main" val="3520549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5D068E0E-753E-4F24-AF1B-CC09DA7B3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0"/>
            <a:ext cx="7696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mn-MN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Препроцессорын  өмнөх эх програм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altLang="en-US" sz="1600" b="1">
              <a:solidFill>
                <a:srgbClr val="FF0066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3333CC"/>
                </a:solidFill>
                <a:latin typeface="Courier New" panose="02070309020205020404" pitchFamily="49" charset="0"/>
              </a:rPr>
              <a:t>#define max(x,y) 	(x)&gt;(y)? (x):(y)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int i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 = max(10,5)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printf ("\nMax = %d", i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 = max(10+3,6-3);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printf ("\nMAX = %d", i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479E061D-9556-49D9-9C35-EDBB6CB1F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</a:t>
            </a:r>
          </a:p>
        </p:txBody>
      </p:sp>
    </p:spTree>
    <p:extLst>
      <p:ext uri="{BB962C8B-B14F-4D97-AF65-F5344CB8AC3E}">
        <p14:creationId xmlns:p14="http://schemas.microsoft.com/office/powerpoint/2010/main" val="4013394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56CDE829-F117-4279-A277-3D3F8DA13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892B9E0-EA13-481B-9C49-BFE0604A8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9200"/>
            <a:ext cx="7696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CCFF33"/>
                </a:solidFill>
                <a:latin typeface="Tahoma" panose="020B060403050404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mn-MN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Препроцессорын  дараа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 b="1">
                <a:solidFill>
                  <a:srgbClr val="3333CC"/>
                </a:solidFill>
                <a:latin typeface="Courier New" panose="02070309020205020404" pitchFamily="49" charset="0"/>
              </a:rPr>
              <a:t>#define max(x,y) 	(x)&gt;(y)? (x):(y)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main()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int i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 = (10)&gt;(5)? (10):(5);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printf ("\nMax = %d", i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i = (10+3)&gt;(6-3)? (10+3):(6-3);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printf ("\nMAX = %d", i ) ;</a:t>
            </a: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6077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DAB048-2780-4825-AA1C-6C101644B143}">
  <ds:schemaRefs>
    <ds:schemaRef ds:uri="http://schemas.microsoft.com/office/2006/metadata/properties"/>
    <ds:schemaRef ds:uri="http://schemas.microsoft.com/office/infopath/2007/PartnerControls"/>
    <ds:schemaRef ds:uri="b9a74e9c-9fb8-43a3-a1d4-701716206c18"/>
  </ds:schemaRefs>
</ds:datastoreItem>
</file>

<file path=customXml/itemProps2.xml><?xml version="1.0" encoding="utf-8"?>
<ds:datastoreItem xmlns:ds="http://schemas.openxmlformats.org/officeDocument/2006/customXml" ds:itemID="{8815CD9E-48CF-4296-9E60-6044DD0A80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132FB9-18D5-4D89-BFB3-AC1554109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a74e9c-9fb8-43a3-a1d4-701716206c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457</Words>
  <Application>Microsoft Office PowerPoint</Application>
  <PresentationFormat>Widescreen</PresentationFormat>
  <Paragraphs>84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Preprocessor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Preprocessor</dc:title>
  <dc:creator>Microsoft Office User</dc:creator>
  <cp:lastModifiedBy>Microsoft Office User</cp:lastModifiedBy>
  <cp:revision>2</cp:revision>
  <dcterms:created xsi:type="dcterms:W3CDTF">2020-09-07T14:02:31Z</dcterms:created>
  <dcterms:modified xsi:type="dcterms:W3CDTF">2022-09-14T05:42:48Z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961000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