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AA695-C3C2-4211-BDD3-465FFB06DEA6}" v="10" dt="2022-10-10T07:14:19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ANBAATAR OCHIRSUKH" userId="S::20b1num0429@stud.num.edu.mn::2d4ee6c1-be2a-426d-bbac-7615869c4ba8" providerId="AD" clId="Web-{776AA695-C3C2-4211-BDD3-465FFB06DEA6}"/>
    <pc:docChg chg="modSld">
      <pc:chgData name="KHATANBAATAR OCHIRSUKH" userId="S::20b1num0429@stud.num.edu.mn::2d4ee6c1-be2a-426d-bbac-7615869c4ba8" providerId="AD" clId="Web-{776AA695-C3C2-4211-BDD3-465FFB06DEA6}" dt="2022-10-10T07:14:19.687" v="4" actId="20577"/>
      <pc:docMkLst>
        <pc:docMk/>
      </pc:docMkLst>
      <pc:sldChg chg="modSp">
        <pc:chgData name="KHATANBAATAR OCHIRSUKH" userId="S::20b1num0429@stud.num.edu.mn::2d4ee6c1-be2a-426d-bbac-7615869c4ba8" providerId="AD" clId="Web-{776AA695-C3C2-4211-BDD3-465FFB06DEA6}" dt="2022-10-10T07:14:19.687" v="4" actId="20577"/>
        <pc:sldMkLst>
          <pc:docMk/>
          <pc:sldMk cId="3155174852" sldId="292"/>
        </pc:sldMkLst>
        <pc:spChg chg="mod">
          <ac:chgData name="KHATANBAATAR OCHIRSUKH" userId="S::20b1num0429@stud.num.edu.mn::2d4ee6c1-be2a-426d-bbac-7615869c4ba8" providerId="AD" clId="Web-{776AA695-C3C2-4211-BDD3-465FFB06DEA6}" dt="2022-10-10T07:14:19.687" v="4" actId="20577"/>
          <ac:spMkLst>
            <pc:docMk/>
            <pc:sldMk cId="3155174852" sldId="292"/>
            <ac:spMk id="39938" creationId="{1AC2CF05-4E67-4839-8F70-7373900461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3DD1-CAB0-4147-9446-C5A75DD300D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A4EA-5C13-5641-B7BB-43861DA8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D4B81719-4AAE-4A04-B764-4F59B81719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69188-3B14-484D-A45C-219469C574E9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8C44F53D-159D-402E-B36A-79D71E7274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>
            <a:extLst>
              <a:ext uri="{FF2B5EF4-FFF2-40B4-BE49-F238E27FC236}">
                <a16:creationId xmlns:a16="http://schemas.microsoft.com/office/drawing/2014/main" id="{D6CCC0A4-C41D-4082-A909-E97E8AA93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347C286-1CC9-49D6-8770-CC19D9A1D3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EE2A86-3F5F-4E5E-B609-01D19C642B93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6E8E8C3-80CD-4A62-A40C-F176BA15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07FAF11A-0439-4339-9BDD-7B27661BA321}" type="slidenum">
              <a:rPr lang="en-GB" alt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AF5C65A-921E-4AD4-9923-933D7CCF12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52032EC-E2D4-41B9-BB57-201B76E1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0663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mn-MN" altLang="en-US" sz="1200">
                <a:solidFill>
                  <a:srgbClr val="000000"/>
                </a:solidFill>
                <a:cs typeface="Tahoma" panose="020B0604030504040204" pitchFamily="34" charset="0"/>
              </a:rPr>
              <a:t>Д</a:t>
            </a:r>
            <a:r>
              <a:rPr lang="en-US" altLang="en-US" sz="1200">
                <a:solidFill>
                  <a:srgbClr val="000000"/>
                </a:solidFill>
                <a:cs typeface="Tahoma" panose="020B0604030504040204" pitchFamily="34" charset="0"/>
              </a:rPr>
              <a:t>араагийн ээлжинд хийгдэх командын хаягийг хадгалдаг.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Tahoma" panose="020B0604030504040204" pitchFamily="34" charset="0"/>
              </a:rPr>
              <a:t>Микропроцессорын дотоод регистрын утгыг хадгална.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Tahoma" panose="020B0604030504040204" pitchFamily="34" charset="0"/>
              </a:rPr>
              <a:t>Дуудагдсан функцид дамжуулж өгч байгаа параметрыг хадгална.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Tahoma" panose="020B0604030504040204" pitchFamily="34" charset="0"/>
              </a:rPr>
              <a:t>Микропроцессорын удирдлага дуудсан функцийн хаягаар шилжиж очдог.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Tahoma" panose="020B0604030504040204" pitchFamily="34" charset="0"/>
              </a:rPr>
              <a:t>Функц ажиллаж дуусахад буцаах утга нь CPU регистр юм уу стек-д хадгална. Энэ утгыг үндсэн програм эх функц нь гаргаж авдаг.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Tahoma" panose="020B0604030504040204" pitchFamily="34" charset="0"/>
              </a:rPr>
              <a:t>Програмын удирдлага эх функцид шилжих болоход өмнө хадгалсан  буцах хаяг, CPU регистрын утгыг стекээс гаргаж авдаг.</a:t>
            </a:r>
          </a:p>
          <a:p>
            <a:pPr indent="-217488">
              <a:spcBef>
                <a:spcPts val="45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7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AE5C1F3F-B3C2-4A06-8D89-93B8A15726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14EFD-BCD7-46FA-A9EC-9000D477FB63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D01FA1BE-D0F4-40B8-B777-39BB8ED1F8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Text Box 2">
            <a:extLst>
              <a:ext uri="{FF2B5EF4-FFF2-40B4-BE49-F238E27FC236}">
                <a16:creationId xmlns:a16="http://schemas.microsoft.com/office/drawing/2014/main" id="{432DC01B-5EAD-4D31-8524-7620A1078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0FE9104-76A4-4C22-8668-703D5FE6AB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779BE4-CA28-4618-9A76-5E144E5EA6F5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9257FAED-323F-413D-9E52-419502075C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Text Box 2">
            <a:extLst>
              <a:ext uri="{FF2B5EF4-FFF2-40B4-BE49-F238E27FC236}">
                <a16:creationId xmlns:a16="http://schemas.microsoft.com/office/drawing/2014/main" id="{8D96075D-E68A-4FC9-8F54-A1F0B732E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1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D91246BB-16F7-4E64-9C3D-1762EA58FD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FDEB6B-D1B9-469D-9C32-7C8010C712F9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C9912F78-A249-4FD6-9DA7-5BB500D136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Text Box 2">
            <a:extLst>
              <a:ext uri="{FF2B5EF4-FFF2-40B4-BE49-F238E27FC236}">
                <a16:creationId xmlns:a16="http://schemas.microsoft.com/office/drawing/2014/main" id="{01AECE72-40D8-49F5-A737-38D4A8B77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9101861-AB64-4B1A-A421-EE78E8CBAE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F92ACD-AD5E-4B2E-93DD-B85FF8A4BBCE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8372B01E-2F62-423C-B59A-D2998336DF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id="{CB723B5B-B61F-4B0B-8549-21BFD5FD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96403B3C-E32C-4C3A-A452-148801729C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9B3085-3F99-45AE-BEAA-D1811B128C58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B7951EAC-090C-4BF9-84E8-5359700450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Text Box 2">
            <a:extLst>
              <a:ext uri="{FF2B5EF4-FFF2-40B4-BE49-F238E27FC236}">
                <a16:creationId xmlns:a16="http://schemas.microsoft.com/office/drawing/2014/main" id="{6626DE89-C902-4DF4-BDE2-63591934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E9E8F59C-2A72-4574-8881-85DF024456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FC2152-BAB8-442E-822D-1604624DE99A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2B795E5F-07D4-450F-B75D-64CA22664C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Text Box 2">
            <a:extLst>
              <a:ext uri="{FF2B5EF4-FFF2-40B4-BE49-F238E27FC236}">
                <a16:creationId xmlns:a16="http://schemas.microsoft.com/office/drawing/2014/main" id="{502DA895-3287-49F0-BFD0-07731FE3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EEF4-DB84-7543-8332-C1184099D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A30F6-D76F-5641-AC06-9C8B0584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CE06-F32F-A641-A3C4-D064A5A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4C03-74D8-0B45-8D93-FD29DA1F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BE71-7A75-5146-9BE2-4FFF3094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B5FA-31B4-DA47-9DF8-002666F1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FFB3-18F8-8945-99E1-4DB9F36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5AC9-EFE1-C640-AFDE-6E2E9505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38DA-9791-3F4D-B955-18B3A1C1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D904-4775-CA41-98D7-EC24B19E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6B16D-FCE2-8642-BB23-0A47FAE92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30CB5-FC6A-294E-87A5-01693D4B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39C4-FC0E-7E44-810B-53554CF0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28D2-133B-5E41-B8AE-5D60888D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3A9C-60BF-9745-AF5A-B91B05E3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A3EB-03DE-0543-9F9C-D88F8E5C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6C34-04F1-6340-A1AD-66E463DF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147C-D563-1E40-B95B-84B2DD03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793F-B452-0443-ABAD-6E13E0D3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5F24-0257-A84B-AB64-E8510589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2E49-E94D-104E-9A94-4A4E9353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82FE-32FB-9841-BFBB-05693597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D56C-E97F-9E45-AD85-E14C0384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E4DB-CF36-5144-BA97-14846FC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02E8-40C9-5E4F-B77E-1AABCCCA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06BF-2DBE-E34C-967B-FE0249FE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DF1E-F273-5941-90B6-06679C242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B90A-594E-9B4A-A862-E41EA917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BC4A-253D-D644-A2A3-743EDFBE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4E6F2-BB2F-8745-A9E2-8C9136CF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9546C-6B24-F742-A242-7F9CFFFD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0857-08B3-4A4D-BA1F-6C1A8146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D864-60B9-054A-9CE2-17E33DA3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7BA5C-DDE3-FD4B-9BD7-36ED10F1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2DB05-20ED-9444-AFF9-478F51005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3D0C4-AE6B-E24E-90CA-36B8B06B3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4F733-DC61-A149-A46A-AFE6B2AA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39DC0-E439-7248-86FB-8E0DAA8B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55580-A533-1446-A070-21738DA4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AB93-EDF5-A247-A01F-EA9A6897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ACA2D-4415-3647-9AAB-B32FBCD6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02377-45DE-064A-A28E-AF3F1459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EA6CC-98B7-BC48-B5B1-2A548972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ACC1C-0906-2C47-A8F2-500A75F1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6B374-0CCD-1146-9563-EE4FD52A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0A42-8ED0-A54D-84B9-83D3E5D0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BDA5-5644-014E-AE2E-DA29B52F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1A6E-D565-7640-A2A7-DF6DAABB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79653-21EC-7544-B26D-4156C308B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6B67B-6327-9146-B2EA-1CE62DFE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C4BF-D3ED-B542-94C7-910DBC7D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BB651-253A-5B47-A11C-B052930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5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B3AF-0A46-C845-A305-64D54352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005E8-8004-6F44-9E27-7DDCEB377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DE03-B534-474C-860F-3FEA4D1D9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1B92-1AFC-8E47-864E-7A1B4985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00596-7BCC-EC4A-83AF-865C26F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E332-33E6-9141-9251-1921CB31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56898-8278-3A48-A053-C968D3B2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346DE-4E24-3648-8B91-853FC0206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F4DB-60EF-B341-8510-D715669CB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D5F4-0A23-C044-B18F-43F71B1E5C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6D60-B83A-A944-9891-F67802DB4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5F00-7080-824F-B508-F286CD077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76B2-CFD2-9147-9777-E10C2D78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60E-6ACE-F749-A12D-7A27C8D7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INLINE </a:t>
            </a:r>
            <a:r>
              <a:rPr lang="mn-M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БУЮУ ДОТООД ФУНКЦ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7F601-C800-2C47-8202-9C7B7EBD3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28F5303E-5156-48DC-B9AF-725F878F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0F5A6371-08C2-45B7-9C50-C3B0A44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 функцийн ажиллагааг дараах байдлаар дүрсэлж болно:</a:t>
            </a:r>
            <a:br>
              <a:rPr lang="en-GB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107DE2CB-2A85-4CFE-A6BF-BBEAB3BE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5562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212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F0EC14A3-44CF-4608-99CB-9E08FFB2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606425" indent="-598488"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indent="-598170">
              <a:spcBef>
                <a:spcPts val="500"/>
              </a:spcBef>
              <a:buFontTx/>
              <a:buAutoNum type="arabicPeriod"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араагийн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ээлжинд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хийгдэх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командын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хаягийг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хадга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лна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ea typeface="Tahoma" panose="020B0604030504040204" pitchFamily="34" charset="0"/>
              <a:cs typeface="Tahoma"/>
            </a:endParaRPr>
          </a:p>
          <a:p>
            <a:pPr indent="-598170">
              <a:spcBef>
                <a:spcPts val="500"/>
              </a:spcBef>
              <a:buFontTx/>
              <a:buAutoNum type="arabicPeriod"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Микропроцессорын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дотоод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регистрын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утгыг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хадгална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latin typeface="Tahoma"/>
              <a:ea typeface="Tahoma"/>
              <a:cs typeface="Tahoma"/>
            </a:endParaRPr>
          </a:p>
          <a:p>
            <a:pPr indent="-598170">
              <a:spcBef>
                <a:spcPts val="500"/>
              </a:spcBef>
              <a:buFontTx/>
              <a:buAutoNum type="arabicPeriod"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Дуудагдсан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функцид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дамжуулж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өг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өх утга \аргумент\-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ыг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хадгална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latin typeface="Tahoma"/>
              <a:ea typeface="Tahoma"/>
              <a:cs typeface="Tahoma"/>
            </a:endParaRPr>
          </a:p>
          <a:p>
            <a:pPr indent="-598170">
              <a:spcBef>
                <a:spcPts val="500"/>
              </a:spcBef>
              <a:buFontTx/>
              <a:buAutoNum type="arabicPeriod"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Програмын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удирдлага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дуудсан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 руу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шилжи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нэ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latin typeface="Tahoma"/>
              <a:ea typeface="Tahoma"/>
              <a:cs typeface="Tahoma"/>
            </a:endParaRPr>
          </a:p>
          <a:p>
            <a:pPr indent="-598170">
              <a:spcBef>
                <a:spcPts val="500"/>
              </a:spcBef>
              <a:buFontTx/>
              <a:buAutoNum type="arabicPeriod"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ажиллаж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дуусахад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буцаах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утга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нь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CPU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регистр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юм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уу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стек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-д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хадгал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агдах ба түүнийг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эх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нь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гаргаж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ав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на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latin typeface="Tahoma"/>
              <a:ea typeface="Tahoma"/>
              <a:cs typeface="Tahoma"/>
            </a:endParaRPr>
          </a:p>
          <a:p>
            <a:pPr indent="-598170">
              <a:spcBef>
                <a:spcPts val="500"/>
              </a:spcBef>
              <a:buFontTx/>
              <a:buAutoNum type="arabicPeriod"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Програмын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удирдлага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эх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 руу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шилжих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ийн тулд 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стекд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хадгалсан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 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буцах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хаяг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CPU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регистрын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утгыг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буцааж гаргана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latin typeface="Tahoma"/>
              <a:ea typeface="Tahoma"/>
              <a:cs typeface="Tahoma"/>
            </a:endParaRPr>
          </a:p>
          <a:p>
            <a:pPr marL="607695" indent="-598170">
              <a:spcBef>
                <a:spcPts val="500"/>
              </a:spcBef>
            </a:pPr>
            <a:endParaRPr lang="en-US" altLang="en-US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0AF2A07-6BCD-44AB-A531-377285AC4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06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r">
              <a:spcBef>
                <a:spcPts val="800"/>
              </a:spcBef>
            </a:pPr>
            <a:r>
              <a:rPr lang="mn-M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</a:t>
            </a:r>
            <a:r>
              <a:rPr lang="en-US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anose="020B0604030504040204" pitchFamily="34" charset="0"/>
              </a:rPr>
              <a:t>ээрхи бүх үйлдл</a:t>
            </a:r>
            <a:r>
              <a:rPr lang="mn-M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ийг хийхэд н</a:t>
            </a:r>
            <a:r>
              <a:rPr lang="en-US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anose="020B0604030504040204" pitchFamily="34" charset="0"/>
              </a:rPr>
              <a:t>эмэлт CPU цаг </a:t>
            </a:r>
            <a:r>
              <a:rPr lang="mn-M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хэрэгтэй</a:t>
            </a:r>
            <a:r>
              <a:rPr lang="en-US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anose="020B0604030504040204" pitchFamily="34" charset="0"/>
              </a:rPr>
              <a:t>.</a:t>
            </a:r>
            <a:r>
              <a:rPr lang="en-GB" altLang="en-US" sz="3200">
                <a:solidFill>
                  <a:srgbClr val="00CC99"/>
                </a:solidFill>
              </a:rPr>
              <a:t>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3C9E813-141A-473D-AEF4-1AE21D483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853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 функцийг дуудах үед хийгдэх үйлдэл :</a:t>
            </a:r>
            <a:br>
              <a:rPr lang="en-GB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GB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611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7377FDBF-95D6-44B2-8023-A6B7F481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3333CC"/>
                </a:solidFill>
              </a:rPr>
              <a:t>inline type function (args)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3333CC"/>
                </a:solidFill>
              </a:rPr>
              <a:t>{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3333CC"/>
                </a:solidFill>
              </a:rPr>
              <a:t> </a:t>
            </a:r>
            <a:r>
              <a:rPr lang="en-US" altLang="en-US" sz="3200">
                <a:solidFill>
                  <a:srgbClr val="FF0066"/>
                </a:solidFill>
              </a:rPr>
              <a:t>statements ;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3333CC"/>
                </a:solidFill>
              </a:rPr>
              <a:t>} </a:t>
            </a:r>
          </a:p>
          <a:p>
            <a:pPr>
              <a:spcBef>
                <a:spcPts val="800"/>
              </a:spcBef>
            </a:pPr>
            <a:r>
              <a:rPr lang="en-US" altLang="en-US" sz="3200">
                <a:solidFill>
                  <a:srgbClr val="000000"/>
                </a:solidFill>
                <a:cs typeface="Tahoma" panose="020B0604030504040204" pitchFamily="34" charset="0"/>
              </a:rPr>
              <a:t>дотоод функцийг жишээ нь програмд 10 удаа </a:t>
            </a:r>
            <a:r>
              <a:rPr lang="mn-MN" altLang="en-US" sz="3200">
                <a:solidFill>
                  <a:srgbClr val="000000"/>
                </a:solidFill>
              </a:rPr>
              <a:t>дуудаж </a:t>
            </a:r>
            <a:r>
              <a:rPr lang="en-US" altLang="en-US" sz="3200">
                <a:solidFill>
                  <a:srgbClr val="000000"/>
                </a:solidFill>
                <a:cs typeface="Tahoma" panose="020B0604030504040204" pitchFamily="34" charset="0"/>
              </a:rPr>
              <a:t>хэрэглэсэн </a:t>
            </a:r>
            <a:r>
              <a:rPr lang="mn-MN" altLang="en-US" sz="3200">
                <a:solidFill>
                  <a:srgbClr val="000000"/>
                </a:solidFill>
              </a:rPr>
              <a:t>байвал </a:t>
            </a:r>
            <a:r>
              <a:rPr lang="en-US" altLang="en-US" sz="3200">
                <a:solidFill>
                  <a:srgbClr val="000000"/>
                </a:solidFill>
                <a:cs typeface="Tahoma" panose="020B0604030504040204" pitchFamily="34" charset="0"/>
              </a:rPr>
              <a:t>түүний</a:t>
            </a:r>
            <a:r>
              <a:rPr lang="mn-MN" altLang="en-US" sz="3200">
                <a:solidFill>
                  <a:srgbClr val="000000"/>
                </a:solidFill>
              </a:rPr>
              <a:t> кодыг </a:t>
            </a:r>
            <a:r>
              <a:rPr lang="en-US" altLang="en-US" sz="3200">
                <a:solidFill>
                  <a:srgbClr val="000000"/>
                </a:solidFill>
                <a:cs typeface="Tahoma" panose="020B0604030504040204" pitchFamily="34" charset="0"/>
              </a:rPr>
              <a:t>10 удаа хувилж үүсгэдэг. </a:t>
            </a:r>
          </a:p>
          <a:p>
            <a:pPr>
              <a:spcBef>
                <a:spcPts val="800"/>
              </a:spcBef>
            </a:pPr>
            <a:r>
              <a:rPr lang="mn-MN" altLang="en-US" sz="3200" b="1">
                <a:solidFill>
                  <a:srgbClr val="FF0000"/>
                </a:solidFill>
                <a:cs typeface="Tahoma" panose="020B0604030504040204" pitchFamily="34" charset="0"/>
              </a:rPr>
              <a:t>Ач холбогдол нь юу болох</a:t>
            </a:r>
            <a:r>
              <a:rPr lang="en-US" altLang="en-US" sz="3200" b="1">
                <a:solidFill>
                  <a:srgbClr val="FF0000"/>
                </a:solidFill>
                <a:cs typeface="Tahoma" panose="020B0604030504040204" pitchFamily="34" charset="0"/>
              </a:rPr>
              <a:t>?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7B79C56-44C4-4C73-AB7A-2D202A7F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52400"/>
            <a:ext cx="86106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inline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функц - програмын хурдыг нэмэгдүүлэх зориулалтаар бүтээгдсэн боломж</a:t>
            </a:r>
          </a:p>
        </p:txBody>
      </p:sp>
    </p:spTree>
    <p:extLst>
      <p:ext uri="{BB962C8B-B14F-4D97-AF65-F5344CB8AC3E}">
        <p14:creationId xmlns:p14="http://schemas.microsoft.com/office/powerpoint/2010/main" val="3654730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87795328-AF81-4FE8-A4C6-EBF58F53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Дотоод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функцийг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жишээ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нь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програмд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хэдэн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удаа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</a:rPr>
              <a:t>дуудаж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хэрэглэсэн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</a:rPr>
              <a:t>байна,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түүний</a:t>
            </a: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</a:rPr>
              <a:t> кодыг төчнөөн у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даа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хувилж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үүсгэдэг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 </a:t>
            </a:r>
            <a:r>
              <a:rPr lang="en-US" altLang="en-US" sz="3200" err="1">
                <a:solidFill>
                  <a:srgbClr val="FF0066"/>
                </a:solidFill>
                <a:latin typeface="Tahoma"/>
                <a:ea typeface="Tahoma"/>
                <a:cs typeface="Tahoma"/>
              </a:rPr>
              <a:t>Энэ</a:t>
            </a:r>
            <a:r>
              <a:rPr lang="en-US" altLang="en-US" sz="3200">
                <a:solidFill>
                  <a:srgbClr val="FF0066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FF0066"/>
                </a:solidFill>
                <a:latin typeface="Tahoma"/>
                <a:ea typeface="Tahoma"/>
                <a:cs typeface="Tahoma"/>
              </a:rPr>
              <a:t>бол</a:t>
            </a:r>
            <a:r>
              <a:rPr lang="en-US" altLang="en-US" sz="3200">
                <a:solidFill>
                  <a:srgbClr val="FF0066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FF0066"/>
                </a:solidFill>
                <a:latin typeface="Tahoma"/>
                <a:ea typeface="Tahoma"/>
                <a:cs typeface="Tahoma"/>
              </a:rPr>
              <a:t>дотоод</a:t>
            </a:r>
            <a:r>
              <a:rPr lang="en-US" altLang="en-US" sz="3200">
                <a:solidFill>
                  <a:srgbClr val="FF0066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FF0066"/>
                </a:solidFill>
                <a:latin typeface="Tahoma"/>
                <a:ea typeface="Tahoma"/>
                <a:cs typeface="Tahoma"/>
              </a:rPr>
              <a:t>функцийн</a:t>
            </a:r>
            <a:r>
              <a:rPr lang="en-US" altLang="en-US" sz="3200">
                <a:solidFill>
                  <a:srgbClr val="FF0066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FF0066"/>
                </a:solidFill>
                <a:latin typeface="Tahoma"/>
                <a:ea typeface="Tahoma"/>
                <a:cs typeface="Tahoma"/>
              </a:rPr>
              <a:t>сул</a:t>
            </a:r>
            <a:r>
              <a:rPr lang="en-US" altLang="en-US" sz="3200">
                <a:solidFill>
                  <a:srgbClr val="FF0066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FF0066"/>
                </a:solidFill>
                <a:latin typeface="Tahoma"/>
                <a:ea typeface="Tahoma"/>
                <a:cs typeface="Tahoma"/>
              </a:rPr>
              <a:t>тал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учир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нь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програмын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хэмжээ</a:t>
            </a: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том болно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 </a:t>
            </a:r>
            <a:endParaRPr lang="en-US" altLang="en-US" sz="320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ts val="800"/>
              </a:spcBef>
            </a:pPr>
            <a:endParaRPr lang="mn-MN" altLang="en-US" sz="320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Гэхдээ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буцах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хаяг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хадгалах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г.м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 </a:t>
            </a: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</a:rPr>
              <a:t>С функцийн үед хийгддэг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үйлдлийг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хийх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шаардлагагүй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байдаг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тул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CPU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цаг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шаарддаггүй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>
              <a:spcBef>
                <a:spcPts val="800"/>
              </a:spcBef>
            </a:pPr>
            <a:endParaRPr lang="en-US" altLang="en-US" sz="320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algn="ctr">
              <a:spcBef>
                <a:spcPts val="800"/>
              </a:spcBef>
            </a:pPr>
            <a:endParaRPr lang="en-US" altLang="en-US" sz="320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ECA9696-4DC3-46C4-A210-8D307F55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52400"/>
            <a:ext cx="86106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inline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функц - програмын хурдыг нэмэгдүүлэх зориулалтаар бүтээгдсэн боломж</a:t>
            </a:r>
          </a:p>
        </p:txBody>
      </p:sp>
    </p:spTree>
    <p:extLst>
      <p:ext uri="{BB962C8B-B14F-4D97-AF65-F5344CB8AC3E}">
        <p14:creationId xmlns:p14="http://schemas.microsoft.com/office/powerpoint/2010/main" val="3660654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E342E85A-1065-4E67-B0EB-EB8271A5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inline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функцийн жишээ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4321D200-C8D0-4A22-AA13-FBB2523D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502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451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351287EC-256B-4133-8F30-4043EB3DC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inline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функцийн жишээ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AC2CF05-4E67-4839-8F70-73739004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2189"/>
            <a:ext cx="6477000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//Program #2.30</a:t>
            </a:r>
          </a:p>
          <a:p>
            <a:pPr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//the use of inline function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&lt;iostream.h&gt;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inline double square(double n)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return n*n ;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 main(void)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altLang="en-US" sz="1800">
                <a:solidFill>
                  <a:srgbClr val="000000"/>
                </a:solidFill>
                <a:latin typeface="Courier New"/>
                <a:cs typeface="Times New Roman"/>
              </a:rPr>
              <a:t> double a=10.6 ;     </a:t>
            </a:r>
            <a:endParaRPr lang="en-GB" altLang="en-US" sz="18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double b ;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cout &lt;&lt; “\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 of a = </a:t>
            </a:r>
            <a:r>
              <a:rPr lang="mn-MN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&lt;&lt; a ;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 = square(a++) ;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cout &lt;&lt; “\nValue of a*a = </a:t>
            </a:r>
            <a:r>
              <a:rPr lang="mn-MN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&lt;&lt; b ;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cout &lt;&lt; “\nFinal Value of a = </a:t>
            </a:r>
            <a:r>
              <a:rPr lang="mn-MN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&lt;&lt; a ;</a:t>
            </a:r>
          </a:p>
          <a:p>
            <a:pPr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C28302DD-64BB-4BFC-B0D8-52B2F4A9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5924550"/>
            <a:ext cx="228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0" name="Rectangle 4">
            <a:extLst>
              <a:ext uri="{FF2B5EF4-FFF2-40B4-BE49-F238E27FC236}">
                <a16:creationId xmlns:a16="http://schemas.microsoft.com/office/drawing/2014/main" id="{818C048B-30B7-4F4E-B2B5-B34FF05E6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09704"/>
            <a:ext cx="3505200" cy="7408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31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 of a = 10.6</a:t>
            </a:r>
          </a:p>
          <a:p>
            <a:pPr>
              <a:buClr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 of a*a = 112.36</a:t>
            </a:r>
          </a:p>
          <a:p>
            <a:pPr>
              <a:buClr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 Value of a = 11.6</a:t>
            </a:r>
          </a:p>
        </p:txBody>
      </p:sp>
    </p:spTree>
    <p:extLst>
      <p:ext uri="{BB962C8B-B14F-4D97-AF65-F5344CB8AC3E}">
        <p14:creationId xmlns:p14="http://schemas.microsoft.com/office/powerpoint/2010/main" val="3155174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844F9C36-4943-4CEA-8AD1-B3297DB14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Inline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түлхүүр үгээр зарласан функц бүр дотоод функц болдоггүй: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20FC91D3-9CCA-4991-8E2C-93F602CD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71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606425" indent="-598488"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indent="-598170">
              <a:lnSpc>
                <a:spcPct val="90000"/>
              </a:lnSpc>
              <a:spcBef>
                <a:spcPts val="800"/>
              </a:spcBef>
              <a:buFontTx/>
              <a:buAutoNum type="arabicPeriod"/>
            </a:pP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Хэрэв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хэт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том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байвал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түүнийг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дотоод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болгож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чаддаггүй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latin typeface="Tahoma"/>
              <a:ea typeface="Tahoma"/>
              <a:cs typeface="Tahoma"/>
            </a:endParaRPr>
          </a:p>
          <a:p>
            <a:pPr indent="-598170">
              <a:lnSpc>
                <a:spcPct val="90000"/>
              </a:lnSpc>
              <a:spcBef>
                <a:spcPts val="800"/>
              </a:spcBef>
              <a:buFontTx/>
              <a:buAutoNum type="arabicPeriod"/>
            </a:pP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Рекурсив функц нь дотоод функц болдоггүй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latin typeface="Tahoma"/>
              <a:ea typeface="Tahoma"/>
              <a:cs typeface="Tahoma"/>
            </a:endParaRPr>
          </a:p>
          <a:p>
            <a:pPr indent="-598170">
              <a:lnSpc>
                <a:spcPct val="90000"/>
              </a:lnSpc>
              <a:spcBef>
                <a:spcPts val="800"/>
              </a:spcBef>
              <a:buFontTx/>
              <a:buAutoNum type="arabicPeriod"/>
            </a:pP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 </a:t>
            </a: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</a:rPr>
              <a:t>хэлний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хөрвүүлэгч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програмд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inline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боломж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байдаггүй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бол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ямар</a:t>
            </a:r>
            <a:r>
              <a:rPr lang="mn-MN" altLang="en-US" sz="3200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ч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дотоод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болж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sz="32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чаддаггүй</a:t>
            </a:r>
            <a:r>
              <a:rPr lang="en-US" altLang="en-US" sz="32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.</a:t>
            </a:r>
            <a:endParaRPr lang="en-US">
              <a:latin typeface="Tahoma"/>
              <a:ea typeface="Tahoma"/>
              <a:cs typeface="Tahoma"/>
            </a:endParaRPr>
          </a:p>
          <a:p>
            <a:pPr marL="609600" indent="-598170">
              <a:lnSpc>
                <a:spcPct val="90000"/>
              </a:lnSpc>
              <a:spcBef>
                <a:spcPts val="800"/>
              </a:spcBef>
            </a:pPr>
            <a:endParaRPr lang="en-US" altLang="en-US" sz="320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39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48BF5B2F-E095-43B8-BAB3-0F4D8F09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br>
              <a:rPr lang="en-US" altLang="en-US" sz="4400" b="1">
                <a:solidFill>
                  <a:srgbClr val="000000"/>
                </a:solidFill>
                <a:cs typeface="Tahoma" panose="020B0604030504040204" pitchFamily="34" charset="0"/>
              </a:rPr>
            </a:br>
            <a:endParaRPr lang="en-US" altLang="en-US" sz="4400" b="1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7CA38352-4AA4-41FF-9788-3B68E290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0"/>
            <a:ext cx="533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Макро </a:t>
            </a:r>
            <a:r>
              <a:rPr lang="mn-MN" altLang="en-US">
                <a:solidFill>
                  <a:srgbClr val="000000"/>
                </a:solidFill>
              </a:rPr>
              <a:t>функцийг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C/C++ хэлний препроцессорын define команд</a:t>
            </a:r>
            <a:r>
              <a:rPr lang="mn-MN" altLang="en-US">
                <a:solidFill>
                  <a:srgbClr val="000000"/>
                </a:solidFill>
              </a:rPr>
              <a:t>аар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тодорхойлж өгдөг.</a:t>
            </a:r>
          </a:p>
          <a:p>
            <a:pPr>
              <a:spcBef>
                <a:spcPts val="500"/>
              </a:spcBef>
            </a:pPr>
            <a:endParaRPr lang="mn-MN" altLang="en-US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#define Square(x)    x*x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void main(void)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{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double a = 10.6;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double b;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cout&lt;&lt;”Value of a = ”&lt;&lt;a&lt;&lt;”\n”;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b = Square(a++);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cout&lt;&lt;”Value of a*a = “&lt;&lt;b&lt;&lt;’\n”;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cout&lt;&lt;”Final Value of a = “&lt;&lt;a&lt;&lt;”\n”;</a:t>
            </a:r>
          </a:p>
          <a:p>
            <a:pPr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}</a:t>
            </a:r>
          </a:p>
          <a:p>
            <a:pPr algn="ctr">
              <a:spcBef>
                <a:spcPts val="500"/>
              </a:spcBef>
            </a:pPr>
            <a:endParaRPr lang="en-US" altLang="en-US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F7DC6CA-DB09-499F-8E98-A54C886C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319089"/>
            <a:ext cx="466535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Макро ба дотоод функц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87FB756-76E3-491E-8F33-BEC86CBA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371600"/>
            <a:ext cx="3581400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mn-MN" altLang="en-US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Үр дүн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Value of a = 10.6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Value of a*a = 112.36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Final Value of a = 12.6                   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BD48D807-86ED-49FB-B282-E9D4877B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3962400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808080"/>
                </a:solidFill>
                <a:cs typeface="Tahoma" panose="020B0604030504040204" pitchFamily="34" charset="0"/>
              </a:rPr>
              <a:t>Өнгөц харахад дотоод функц бол макро адил байна. Гэвч </a:t>
            </a:r>
            <a:r>
              <a:rPr lang="en-US" altLang="en-US">
                <a:solidFill>
                  <a:srgbClr val="FF0000"/>
                </a:solidFill>
                <a:cs typeface="Tahoma" panose="020B0604030504040204" pitchFamily="34" charset="0"/>
              </a:rPr>
              <a:t>Square(10.6+3.1</a:t>
            </a:r>
            <a:r>
              <a:rPr lang="en-US" altLang="en-US">
                <a:solidFill>
                  <a:srgbClr val="808080"/>
                </a:solidFill>
                <a:cs typeface="Tahoma" panose="020B0604030504040204" pitchFamily="34" charset="0"/>
              </a:rPr>
              <a:t>) макро нь 10.6+3.1*10.6+3.1 утга буцаах бол square(10.6+3.1) функц нь 13.7*13.7 утга буцаадаг. </a:t>
            </a:r>
          </a:p>
          <a:p>
            <a:pPr>
              <a:buClrTx/>
              <a:buFontTx/>
              <a:buNone/>
            </a:pPr>
            <a:endParaRPr lang="mn-MN" altLang="en-US">
              <a:solidFill>
                <a:srgbClr val="808080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808080"/>
                </a:solidFill>
                <a:cs typeface="Tahoma" panose="020B0604030504040204" pitchFamily="34" charset="0"/>
              </a:rPr>
              <a:t>Иймд макро ба дотоод функц хоорондоо зарчмын ялгаатай байна.</a:t>
            </a:r>
          </a:p>
          <a:p>
            <a:pPr>
              <a:buClrTx/>
              <a:buFontTx/>
              <a:buNone/>
            </a:pPr>
            <a:r>
              <a:rPr lang="en-US" altLang="en-US" sz="1000" b="1">
                <a:solidFill>
                  <a:srgbClr val="808080"/>
                </a:solidFill>
                <a:cs typeface="Tahoma" panose="020B0604030504040204" pitchFamily="34" charset="0"/>
              </a:rPr>
              <a:t> </a:t>
            </a:r>
          </a:p>
          <a:p>
            <a:pPr>
              <a:buClrTx/>
              <a:buFontTx/>
              <a:buNone/>
            </a:pPr>
            <a:endParaRPr lang="en-US" altLang="en-US" sz="1000" b="1">
              <a:solidFill>
                <a:srgbClr val="80808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55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BF0373-17C0-4A48-B420-166E43570A7C}">
  <ds:schemaRefs>
    <ds:schemaRef ds:uri="b9a74e9c-9fb8-43a3-a1d4-701716206c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28F8FD-E63E-453D-A7FF-D95003A91033}">
  <ds:schemaRefs>
    <ds:schemaRef ds:uri="b9a74e9c-9fb8-43a3-a1d4-701716206c1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FFAF19-C05F-4853-B880-BA14C9402C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INLINE БУЮУ ДОТООД ФУНКЦ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 БУЮУ ДОТООД ФУНКЦ</dc:title>
  <dc:creator>Microsoft Office User</dc:creator>
  <cp:revision>1</cp:revision>
  <dcterms:created xsi:type="dcterms:W3CDTF">2020-09-07T14:04:06Z</dcterms:created>
  <dcterms:modified xsi:type="dcterms:W3CDTF">2022-10-10T07:14:37Z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962100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