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9" r:id="rId6"/>
    <p:sldId id="260" r:id="rId7"/>
    <p:sldId id="261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1FD63-F00C-49B5-9CDA-EDBCBD57C63B}" v="6" dt="2022-09-20T00:17:01.323"/>
    <p1510:client id="{5AAC96EC-FE72-4C05-AF1B-DC2F757EB5AD}" v="2" dt="2022-09-13T00:37:30.316"/>
    <p1510:client id="{A687FB1B-352B-42CA-BA39-019B0AF9D0E0}" v="2" dt="2022-09-21T05:11:41.199"/>
    <p1510:client id="{C4BF42D3-6195-4654-A479-F642E436734F}" v="1" dt="2022-10-10T17:18:21.716"/>
    <p1510:client id="{D6EDF87A-F506-4A2A-AB42-8F730FC13EDA}" v="3" dt="2022-09-13T07:14:15.017"/>
    <p1510:client id="{E3FFDD89-5EE9-4282-812C-7A0764E0F69C}" v="6" dt="2022-09-20T18:07:08.178"/>
    <p1510:client id="{FA8B95DD-72F3-4E79-8F86-A786A7F0BE1E}" v="2" dt="2022-09-18T13:12:08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ANBAATAR OCHIRSUKH" userId="S::20b1num0429@stud.num.edu.mn::2d4ee6c1-be2a-426d-bbac-7615869c4ba8" providerId="AD" clId="Web-{FA8B95DD-72F3-4E79-8F86-A786A7F0BE1E}"/>
    <pc:docChg chg="modSld">
      <pc:chgData name="KHATANBAATAR OCHIRSUKH" userId="S::20b1num0429@stud.num.edu.mn::2d4ee6c1-be2a-426d-bbac-7615869c4ba8" providerId="AD" clId="Web-{FA8B95DD-72F3-4E79-8F86-A786A7F0BE1E}" dt="2022-09-18T13:12:08.115" v="1" actId="20577"/>
      <pc:docMkLst>
        <pc:docMk/>
      </pc:docMkLst>
      <pc:sldChg chg="modSp">
        <pc:chgData name="KHATANBAATAR OCHIRSUKH" userId="S::20b1num0429@stud.num.edu.mn::2d4ee6c1-be2a-426d-bbac-7615869c4ba8" providerId="AD" clId="Web-{FA8B95DD-72F3-4E79-8F86-A786A7F0BE1E}" dt="2022-09-18T13:12:08.115" v="1" actId="20577"/>
        <pc:sldMkLst>
          <pc:docMk/>
          <pc:sldMk cId="1355279656" sldId="259"/>
        </pc:sldMkLst>
        <pc:spChg chg="mod">
          <ac:chgData name="KHATANBAATAR OCHIRSUKH" userId="S::20b1num0429@stud.num.edu.mn::2d4ee6c1-be2a-426d-bbac-7615869c4ba8" providerId="AD" clId="Web-{FA8B95DD-72F3-4E79-8F86-A786A7F0BE1E}" dt="2022-09-18T13:12:08.115" v="1" actId="20577"/>
          <ac:spMkLst>
            <pc:docMk/>
            <pc:sldMk cId="1355279656" sldId="259"/>
            <ac:spMk id="3" creationId="{502949EF-3EBA-0D44-87BD-5E60B92F32CD}"/>
          </ac:spMkLst>
        </pc:spChg>
      </pc:sldChg>
    </pc:docChg>
  </pc:docChgLst>
  <pc:docChgLst>
    <pc:chgData name="BAATARSUREN TUGULDUR" userId="S::19b1num0295@stud.num.edu.mn::14be0113-2407-49aa-a3a7-1c169c3e3b68" providerId="AD" clId="Web-{C4BF42D3-6195-4654-A479-F642E436734F}"/>
    <pc:docChg chg="modSld">
      <pc:chgData name="BAATARSUREN TUGULDUR" userId="S::19b1num0295@stud.num.edu.mn::14be0113-2407-49aa-a3a7-1c169c3e3b68" providerId="AD" clId="Web-{C4BF42D3-6195-4654-A479-F642E436734F}" dt="2022-10-10T17:18:21.716" v="0" actId="1076"/>
      <pc:docMkLst>
        <pc:docMk/>
      </pc:docMkLst>
      <pc:sldChg chg="modSp">
        <pc:chgData name="BAATARSUREN TUGULDUR" userId="S::19b1num0295@stud.num.edu.mn::14be0113-2407-49aa-a3a7-1c169c3e3b68" providerId="AD" clId="Web-{C4BF42D3-6195-4654-A479-F642E436734F}" dt="2022-10-10T17:18:21.716" v="0" actId="1076"/>
        <pc:sldMkLst>
          <pc:docMk/>
          <pc:sldMk cId="3003313780" sldId="256"/>
        </pc:sldMkLst>
        <pc:spChg chg="mod">
          <ac:chgData name="BAATARSUREN TUGULDUR" userId="S::19b1num0295@stud.num.edu.mn::14be0113-2407-49aa-a3a7-1c169c3e3b68" providerId="AD" clId="Web-{C4BF42D3-6195-4654-A479-F642E436734F}" dt="2022-10-10T17:18:21.716" v="0" actId="1076"/>
          <ac:spMkLst>
            <pc:docMk/>
            <pc:sldMk cId="3003313780" sldId="256"/>
            <ac:spMk id="2" creationId="{82DB1EB2-B34C-A84A-85FF-943450831073}"/>
          </ac:spMkLst>
        </pc:spChg>
      </pc:sldChg>
    </pc:docChg>
  </pc:docChgLst>
  <pc:docChgLst>
    <pc:chgData name="KHATANBAATAR OCHIRSUKH" userId="S::20b1num0429@stud.num.edu.mn::2d4ee6c1-be2a-426d-bbac-7615869c4ba8" providerId="AD" clId="Web-{A687FB1B-352B-42CA-BA39-019B0AF9D0E0}"/>
    <pc:docChg chg="modSld">
      <pc:chgData name="KHATANBAATAR OCHIRSUKH" userId="S::20b1num0429@stud.num.edu.mn::2d4ee6c1-be2a-426d-bbac-7615869c4ba8" providerId="AD" clId="Web-{A687FB1B-352B-42CA-BA39-019B0AF9D0E0}" dt="2022-09-21T05:11:41.199" v="1" actId="1076"/>
      <pc:docMkLst>
        <pc:docMk/>
      </pc:docMkLst>
      <pc:sldChg chg="modSp">
        <pc:chgData name="KHATANBAATAR OCHIRSUKH" userId="S::20b1num0429@stud.num.edu.mn::2d4ee6c1-be2a-426d-bbac-7615869c4ba8" providerId="AD" clId="Web-{A687FB1B-352B-42CA-BA39-019B0AF9D0E0}" dt="2022-09-21T05:11:41.199" v="1" actId="1076"/>
        <pc:sldMkLst>
          <pc:docMk/>
          <pc:sldMk cId="3003313780" sldId="256"/>
        </pc:sldMkLst>
        <pc:spChg chg="mod">
          <ac:chgData name="KHATANBAATAR OCHIRSUKH" userId="S::20b1num0429@stud.num.edu.mn::2d4ee6c1-be2a-426d-bbac-7615869c4ba8" providerId="AD" clId="Web-{A687FB1B-352B-42CA-BA39-019B0AF9D0E0}" dt="2022-09-21T05:11:41.199" v="1" actId="1076"/>
          <ac:spMkLst>
            <pc:docMk/>
            <pc:sldMk cId="3003313780" sldId="256"/>
            <ac:spMk id="2" creationId="{82DB1EB2-B34C-A84A-85FF-943450831073}"/>
          </ac:spMkLst>
        </pc:spChg>
      </pc:sldChg>
    </pc:docChg>
  </pc:docChgLst>
  <pc:docChgLst>
    <pc:chgData name="JAMBALBAVUU LODOISAMBUU" userId="S::18b1num2416@stud.num.edu.mn::a099968b-d5d6-4db0-8b1e-6fd8554cf33a" providerId="AD" clId="Web-{3C51FD63-F00C-49B5-9CDA-EDBCBD57C63B}"/>
    <pc:docChg chg="modSld">
      <pc:chgData name="JAMBALBAVUU LODOISAMBUU" userId="S::18b1num2416@stud.num.edu.mn::a099968b-d5d6-4db0-8b1e-6fd8554cf33a" providerId="AD" clId="Web-{3C51FD63-F00C-49B5-9CDA-EDBCBD57C63B}" dt="2022-09-20T00:17:01.323" v="2" actId="20577"/>
      <pc:docMkLst>
        <pc:docMk/>
      </pc:docMkLst>
      <pc:sldChg chg="modSp">
        <pc:chgData name="JAMBALBAVUU LODOISAMBUU" userId="S::18b1num2416@stud.num.edu.mn::a099968b-d5d6-4db0-8b1e-6fd8554cf33a" providerId="AD" clId="Web-{3C51FD63-F00C-49B5-9CDA-EDBCBD57C63B}" dt="2022-09-20T00:17:01.323" v="2" actId="20577"/>
        <pc:sldMkLst>
          <pc:docMk/>
          <pc:sldMk cId="4286605124" sldId="258"/>
        </pc:sldMkLst>
        <pc:spChg chg="mod">
          <ac:chgData name="JAMBALBAVUU LODOISAMBUU" userId="S::18b1num2416@stud.num.edu.mn::a099968b-d5d6-4db0-8b1e-6fd8554cf33a" providerId="AD" clId="Web-{3C51FD63-F00C-49B5-9CDA-EDBCBD57C63B}" dt="2022-09-20T00:17:01.323" v="2" actId="20577"/>
          <ac:spMkLst>
            <pc:docMk/>
            <pc:sldMk cId="4286605124" sldId="258"/>
            <ac:spMk id="4" creationId="{CFCDEE52-86C6-1848-BA1C-1B4CF1EFD130}"/>
          </ac:spMkLst>
        </pc:spChg>
      </pc:sldChg>
    </pc:docChg>
  </pc:docChgLst>
  <pc:docChgLst>
    <pc:chgData name="GANTULGA GANDUULGA" userId="S::20b1num1780@stud.num.edu.mn::cc90f9a6-cd63-444b-ab28-f5b4150cc41a" providerId="AD" clId="Web-{E3FFDD89-5EE9-4282-812C-7A0764E0F69C}"/>
    <pc:docChg chg="modSld sldOrd">
      <pc:chgData name="GANTULGA GANDUULGA" userId="S::20b1num1780@stud.num.edu.mn::cc90f9a6-cd63-444b-ab28-f5b4150cc41a" providerId="AD" clId="Web-{E3FFDD89-5EE9-4282-812C-7A0764E0F69C}" dt="2022-09-20T18:07:08.178" v="5" actId="1076"/>
      <pc:docMkLst>
        <pc:docMk/>
      </pc:docMkLst>
      <pc:sldChg chg="modSp ord">
        <pc:chgData name="GANTULGA GANDUULGA" userId="S::20b1num1780@stud.num.edu.mn::cc90f9a6-cd63-444b-ab28-f5b4150cc41a" providerId="AD" clId="Web-{E3FFDD89-5EE9-4282-812C-7A0764E0F69C}" dt="2022-09-20T18:07:08.178" v="5" actId="1076"/>
        <pc:sldMkLst>
          <pc:docMk/>
          <pc:sldMk cId="4286605124" sldId="258"/>
        </pc:sldMkLst>
        <pc:spChg chg="mod">
          <ac:chgData name="GANTULGA GANDUULGA" userId="S::20b1num1780@stud.num.edu.mn::cc90f9a6-cd63-444b-ab28-f5b4150cc41a" providerId="AD" clId="Web-{E3FFDD89-5EE9-4282-812C-7A0764E0F69C}" dt="2022-09-20T18:06:41.615" v="2" actId="1076"/>
          <ac:spMkLst>
            <pc:docMk/>
            <pc:sldMk cId="4286605124" sldId="258"/>
            <ac:spMk id="3" creationId="{ED989926-3464-3445-806A-CFBD07090421}"/>
          </ac:spMkLst>
        </pc:spChg>
        <pc:spChg chg="mod">
          <ac:chgData name="GANTULGA GANDUULGA" userId="S::20b1num1780@stud.num.edu.mn::cc90f9a6-cd63-444b-ab28-f5b4150cc41a" providerId="AD" clId="Web-{E3FFDD89-5EE9-4282-812C-7A0764E0F69C}" dt="2022-09-20T18:07:08.178" v="5" actId="1076"/>
          <ac:spMkLst>
            <pc:docMk/>
            <pc:sldMk cId="4286605124" sldId="258"/>
            <ac:spMk id="4" creationId="{CFCDEE52-86C6-1848-BA1C-1B4CF1EFD130}"/>
          </ac:spMkLst>
        </pc:spChg>
      </pc:sldChg>
    </pc:docChg>
  </pc:docChgLst>
  <pc:docChgLst>
    <pc:chgData name="KHATANBAATAR OCHIRSUKH" userId="S::20b1num0429@stud.num.edu.mn::2d4ee6c1-be2a-426d-bbac-7615869c4ba8" providerId="AD" clId="Web-{D6EDF87A-F506-4A2A-AB42-8F730FC13EDA}"/>
    <pc:docChg chg="modSld">
      <pc:chgData name="KHATANBAATAR OCHIRSUKH" userId="S::20b1num0429@stud.num.edu.mn::2d4ee6c1-be2a-426d-bbac-7615869c4ba8" providerId="AD" clId="Web-{D6EDF87A-F506-4A2A-AB42-8F730FC13EDA}" dt="2022-09-13T07:14:15.017" v="2" actId="20577"/>
      <pc:docMkLst>
        <pc:docMk/>
      </pc:docMkLst>
      <pc:sldChg chg="modSp">
        <pc:chgData name="KHATANBAATAR OCHIRSUKH" userId="S::20b1num0429@stud.num.edu.mn::2d4ee6c1-be2a-426d-bbac-7615869c4ba8" providerId="AD" clId="Web-{D6EDF87A-F506-4A2A-AB42-8F730FC13EDA}" dt="2022-09-13T07:14:15.017" v="2" actId="20577"/>
        <pc:sldMkLst>
          <pc:docMk/>
          <pc:sldMk cId="1355279656" sldId="259"/>
        </pc:sldMkLst>
        <pc:spChg chg="mod">
          <ac:chgData name="KHATANBAATAR OCHIRSUKH" userId="S::20b1num0429@stud.num.edu.mn::2d4ee6c1-be2a-426d-bbac-7615869c4ba8" providerId="AD" clId="Web-{D6EDF87A-F506-4A2A-AB42-8F730FC13EDA}" dt="2022-09-13T07:14:15.017" v="2" actId="20577"/>
          <ac:spMkLst>
            <pc:docMk/>
            <pc:sldMk cId="1355279656" sldId="259"/>
            <ac:spMk id="3" creationId="{502949EF-3EBA-0D44-87BD-5E60B92F32CD}"/>
          </ac:spMkLst>
        </pc:spChg>
      </pc:sldChg>
    </pc:docChg>
  </pc:docChgLst>
  <pc:docChgLst>
    <pc:chgData name="KHATANBAATAR OCHIRSUKH" userId="S::20b1num0429@stud.num.edu.mn::2d4ee6c1-be2a-426d-bbac-7615869c4ba8" providerId="AD" clId="Web-{5AAC96EC-FE72-4C05-AF1B-DC2F757EB5AD}"/>
    <pc:docChg chg="modSld">
      <pc:chgData name="KHATANBAATAR OCHIRSUKH" userId="S::20b1num0429@stud.num.edu.mn::2d4ee6c1-be2a-426d-bbac-7615869c4ba8" providerId="AD" clId="Web-{5AAC96EC-FE72-4C05-AF1B-DC2F757EB5AD}" dt="2022-09-13T00:37:30.316" v="1" actId="1076"/>
      <pc:docMkLst>
        <pc:docMk/>
      </pc:docMkLst>
      <pc:sldChg chg="modSp">
        <pc:chgData name="KHATANBAATAR OCHIRSUKH" userId="S::20b1num0429@stud.num.edu.mn::2d4ee6c1-be2a-426d-bbac-7615869c4ba8" providerId="AD" clId="Web-{5AAC96EC-FE72-4C05-AF1B-DC2F757EB5AD}" dt="2022-09-13T00:37:30.316" v="1" actId="1076"/>
        <pc:sldMkLst>
          <pc:docMk/>
          <pc:sldMk cId="1801935447" sldId="257"/>
        </pc:sldMkLst>
        <pc:picChg chg="mod">
          <ac:chgData name="KHATANBAATAR OCHIRSUKH" userId="S::20b1num0429@stud.num.edu.mn::2d4ee6c1-be2a-426d-bbac-7615869c4ba8" providerId="AD" clId="Web-{5AAC96EC-FE72-4C05-AF1B-DC2F757EB5AD}" dt="2022-09-13T00:37:30.316" v="1" actId="1076"/>
          <ac:picMkLst>
            <pc:docMk/>
            <pc:sldMk cId="1801935447" sldId="257"/>
            <ac:picMk id="5" creationId="{EBD738E1-B74A-A741-A378-0FF5A19C64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CB703-BF88-5C41-9AE8-94BEB20D8FF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885E6-4339-0D4A-AC7C-0119F6CE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7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F7CB-368F-9D4E-BA99-0CD99D90E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A6D2B-A7C4-B847-8E17-DD04A5ADF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22C87-98CF-D94C-9D2F-73739032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CF9-64FB-8D4D-A67B-4E4610DA2F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107E1-54EA-C649-BF92-30FC2520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FA252-0092-2A4E-9F82-F2B8BD21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67-0A7B-7348-8EEF-4F355614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8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BBF3-B9A2-134F-8FFF-36AA27D5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3A1E2-2EE8-3546-8990-EA576133D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4F0DB-CA7F-8F4A-BA1E-295C134D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CF9-64FB-8D4D-A67B-4E4610DA2F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F3019-A873-4246-8BC8-583A841A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406A4-9350-024F-B839-02A4D045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67-0A7B-7348-8EEF-4F355614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B9D79-CA0D-8A46-A92F-C439E4E7B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D02F8-4228-224D-8811-36CECDC94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E9A84-A6E1-0843-B674-30E7B072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CF9-64FB-8D4D-A67B-4E4610DA2F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8D0A8-AF78-B84D-BAC4-81B2322E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8BC39-27A1-9B4C-96C2-CCBF7E31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67-0A7B-7348-8EEF-4F355614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8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4235-F784-B747-8142-4C8CBD6A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0E64-6027-5D47-8BF0-1FF48FF1E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E16F1-749D-8C44-A82D-F9C50BAB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CF9-64FB-8D4D-A67B-4E4610DA2F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5EC83-8295-DE4C-9E5D-BC6D80A6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08DEB-448F-AE4D-B8CC-5CA6B335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67-0A7B-7348-8EEF-4F355614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5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F356-B51C-F54C-A6BE-89C04867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8CE07-0B95-664D-BD81-EBE3CADB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03C9E-8408-8D41-BD7B-C43859F7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CF9-64FB-8D4D-A67B-4E4610DA2F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2A976-DCB9-D540-ADE0-5E2CF944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C155C-D316-0047-94EB-DCD1B337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67-0A7B-7348-8EEF-4F355614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7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1948-BD72-584D-A26A-14B9D89F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2F1F3-29C4-DB45-B12B-7F66E35C3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4A70A-DCB0-D240-A4A6-ADE8A1D59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6B017-7D73-7448-B161-8BDE8234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CF9-64FB-8D4D-A67B-4E4610DA2F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68D82-261D-1846-B40A-2594F07E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1B9A9-C0B0-E04A-9136-A5881569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67-0A7B-7348-8EEF-4F355614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1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BA0E-8B87-2248-AE71-C19627567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23C00-D21A-4347-AE1C-7BB5491F5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A3581-C0D1-8D45-846D-77438FA57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330E9-7FBF-7440-A37D-800DE1866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62FF0-ABAB-2E41-9CB5-F1D4E5D6F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E04E5-B70C-AF45-8AA7-686DB21B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CF9-64FB-8D4D-A67B-4E4610DA2F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1265A-6F57-294A-B39D-7596671F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B3856-1819-E440-BF9D-164C6345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67-0A7B-7348-8EEF-4F355614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9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8834-5755-7146-9B27-6ED622EC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048BC-0877-E240-8673-D5472493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CF9-64FB-8D4D-A67B-4E4610DA2F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EB4C5-E438-5A49-9FA5-7DCB2BC6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1A18-7A2F-6B4B-8CEE-374A1E2B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67-0A7B-7348-8EEF-4F355614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7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AC825-1B32-BE4B-8FB5-DE8EF298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CF9-64FB-8D4D-A67B-4E4610DA2F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AE70D-E821-9441-A953-3BECB3E9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1B489-9F13-994F-8E61-F1B3EF84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67-0A7B-7348-8EEF-4F355614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7895-B5A9-5448-98A9-D2FF47A6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96EDD-D844-0148-AF4C-1EBCCD74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1D863-2730-E74F-A8CA-7139D5A1E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F71CF-9EB9-434E-8977-9138487C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CF9-64FB-8D4D-A67B-4E4610DA2F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C4D83-F8ED-4142-B924-25044403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50C2F-E5B8-C447-894C-8C200A11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67-0A7B-7348-8EEF-4F355614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9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551C-1B36-994E-BEB1-794B14DD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8586E-F361-0E4D-94CC-0B54AB46D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E4D68-DA53-C34B-8FBB-07C33BF5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95F7C-E8C6-D144-9A39-696F764A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CF9-64FB-8D4D-A67B-4E4610DA2F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1F7C7-A687-5042-9D7A-71B4BA75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2085B-0EF4-8642-BE1D-795C10B3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67-0A7B-7348-8EEF-4F355614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0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F8A77-C0E1-9A4B-A7BD-4287B3B3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0DFCA-FD7F-0347-B195-0EDCBBFDB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DB27E-069B-5846-8DA7-A4E2A6E49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DCF9-64FB-8D4D-A67B-4E4610DA2F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D4D83-7852-5041-B74D-C15538DAE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5D9AB-2B67-C54F-A886-946AB1CDE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2A67-0A7B-7348-8EEF-4F355614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8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1EB2-B34C-A84A-85FF-943450831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559" y="1190428"/>
            <a:ext cx="9230810" cy="1741347"/>
          </a:xfrm>
        </p:spPr>
        <p:txBody>
          <a:bodyPr/>
          <a:lstStyle/>
          <a:p>
            <a:r>
              <a:rPr lang="en-US" err="1"/>
              <a:t>Санах</a:t>
            </a:r>
            <a:r>
              <a:rPr lang="en-US"/>
              <a:t> </a:t>
            </a:r>
            <a:r>
              <a:rPr lang="en-US" err="1"/>
              <a:t>ой</a:t>
            </a:r>
            <a:r>
              <a:rPr lang="en-US"/>
              <a:t> </a:t>
            </a:r>
            <a:r>
              <a:rPr lang="en-US" err="1"/>
              <a:t>ба</a:t>
            </a:r>
            <a:r>
              <a:rPr lang="en-US"/>
              <a:t> </a:t>
            </a:r>
            <a:r>
              <a:rPr lang="en-US" err="1"/>
              <a:t>хаяган</a:t>
            </a:r>
            <a:r>
              <a:rPr lang="en-US"/>
              <a:t> </a:t>
            </a:r>
            <a:r>
              <a:rPr lang="en-US" err="1"/>
              <a:t>хувьсагч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7E3E5-C6EC-3D4F-88C5-87171CAE4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МУИС, ХШУИС, МКУТ </a:t>
            </a:r>
            <a:r>
              <a:rPr lang="en-US" err="1"/>
              <a:t>д-р</a:t>
            </a:r>
            <a:r>
              <a:rPr lang="en-US"/>
              <a:t>. </a:t>
            </a:r>
            <a:r>
              <a:rPr lang="en-US" err="1"/>
              <a:t>М.Золжаргал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1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1A84-E25C-D64E-90DC-EDC3317E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Хувьсагчийн</a:t>
            </a:r>
            <a:r>
              <a:rPr lang="en-US"/>
              <a:t> </a:t>
            </a:r>
            <a:r>
              <a:rPr lang="en-US" err="1"/>
              <a:t>төрөл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949EF-3EBA-0D44-87BD-5E60B92F3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Автомат</a:t>
            </a:r>
            <a:r>
              <a:rPr lang="en-US"/>
              <a:t> (auto) </a:t>
            </a:r>
            <a:r>
              <a:rPr lang="en-US" err="1"/>
              <a:t>хувьсагч</a:t>
            </a:r>
            <a:r>
              <a:rPr lang="en-US"/>
              <a:t> </a:t>
            </a:r>
          </a:p>
          <a:p>
            <a:r>
              <a:rPr lang="en-US" err="1"/>
              <a:t>Статик</a:t>
            </a:r>
            <a:r>
              <a:rPr lang="en-US"/>
              <a:t> (static) </a:t>
            </a:r>
            <a:r>
              <a:rPr lang="en-US" err="1"/>
              <a:t>хувьсагч</a:t>
            </a:r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 err="1"/>
              <a:t>Хаяган</a:t>
            </a:r>
            <a:r>
              <a:rPr lang="en-US"/>
              <a:t> (pointer) </a:t>
            </a:r>
            <a:r>
              <a:rPr lang="en-US" err="1"/>
              <a:t>хувьсагч</a:t>
            </a:r>
            <a:r>
              <a:rPr lang="en-US"/>
              <a:t>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527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1A84-E25C-D64E-90DC-EDC3317E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Хувьсагчийн</a:t>
            </a:r>
            <a:r>
              <a:rPr lang="en-US"/>
              <a:t> </a:t>
            </a:r>
            <a:r>
              <a:rPr lang="en-US" err="1"/>
              <a:t>хүрээ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949EF-3EBA-0D44-87BD-5E60B92F3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Хувьсагчид</a:t>
            </a:r>
            <a:r>
              <a:rPr lang="en-US"/>
              <a:t> </a:t>
            </a:r>
            <a:r>
              <a:rPr lang="en-US" err="1"/>
              <a:t>хандаж</a:t>
            </a:r>
            <a:r>
              <a:rPr lang="en-US"/>
              <a:t> </a:t>
            </a:r>
            <a:r>
              <a:rPr lang="en-US" err="1"/>
              <a:t>болох</a:t>
            </a:r>
            <a:r>
              <a:rPr lang="en-US"/>
              <a:t> </a:t>
            </a:r>
            <a:r>
              <a:rPr lang="en-US" err="1"/>
              <a:t>программын</a:t>
            </a:r>
            <a:r>
              <a:rPr lang="en-US"/>
              <a:t> </a:t>
            </a:r>
            <a:r>
              <a:rPr lang="en-US" err="1"/>
              <a:t>хэсэг</a:t>
            </a:r>
            <a:endParaRPr lang="en-US"/>
          </a:p>
          <a:p>
            <a:endParaRPr lang="en-US"/>
          </a:p>
          <a:p>
            <a:pPr lvl="1"/>
            <a:r>
              <a:rPr lang="en-US" err="1"/>
              <a:t>Автомат</a:t>
            </a:r>
            <a:r>
              <a:rPr lang="en-US"/>
              <a:t> (auto) </a:t>
            </a:r>
            <a:r>
              <a:rPr lang="en-US" err="1"/>
              <a:t>хувьсагч</a:t>
            </a:r>
            <a:r>
              <a:rPr lang="en-US"/>
              <a:t>: </a:t>
            </a:r>
            <a:r>
              <a:rPr lang="en-US" err="1"/>
              <a:t>Заралсан</a:t>
            </a:r>
            <a:r>
              <a:rPr lang="en-US"/>
              <a:t> </a:t>
            </a:r>
            <a:r>
              <a:rPr lang="en-US" err="1"/>
              <a:t>хэсэг</a:t>
            </a:r>
            <a:endParaRPr lang="en-US"/>
          </a:p>
          <a:p>
            <a:pPr lvl="1"/>
            <a:r>
              <a:rPr lang="en-US" err="1"/>
              <a:t>Статик</a:t>
            </a:r>
            <a:r>
              <a:rPr lang="en-US"/>
              <a:t> (static) </a:t>
            </a:r>
            <a:r>
              <a:rPr lang="en-US" err="1"/>
              <a:t>хувьсагч</a:t>
            </a:r>
            <a:r>
              <a:rPr lang="en-US"/>
              <a:t>: </a:t>
            </a:r>
            <a:r>
              <a:rPr lang="en-US" err="1"/>
              <a:t>Заралсан</a:t>
            </a:r>
            <a:r>
              <a:rPr lang="en-US"/>
              <a:t> </a:t>
            </a:r>
            <a:r>
              <a:rPr lang="en-US" err="1"/>
              <a:t>хэсэг</a:t>
            </a:r>
            <a:endParaRPr lang="en-US"/>
          </a:p>
          <a:p>
            <a:pPr lvl="1"/>
            <a:r>
              <a:rPr lang="en-US" err="1"/>
              <a:t>Хаяган</a:t>
            </a:r>
            <a:r>
              <a:rPr lang="en-US"/>
              <a:t> (pointer) </a:t>
            </a:r>
            <a:r>
              <a:rPr lang="en-US" err="1"/>
              <a:t>хувьсагч</a:t>
            </a:r>
            <a:r>
              <a:rPr lang="en-US"/>
              <a:t>: </a:t>
            </a:r>
            <a:r>
              <a:rPr lang="en-US" err="1"/>
              <a:t>Заралсан</a:t>
            </a:r>
            <a:r>
              <a:rPr lang="en-US"/>
              <a:t> </a:t>
            </a:r>
            <a:r>
              <a:rPr lang="en-US" err="1"/>
              <a:t>хэсэг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5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1A84-E25C-D64E-90DC-EDC3317E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Хувьсагчийн</a:t>
            </a:r>
            <a:r>
              <a:rPr lang="en-US"/>
              <a:t> </a:t>
            </a:r>
            <a:r>
              <a:rPr lang="en-US" err="1"/>
              <a:t>амьдрах</a:t>
            </a:r>
            <a:r>
              <a:rPr lang="en-US"/>
              <a:t> </a:t>
            </a:r>
            <a:r>
              <a:rPr lang="en-US" err="1"/>
              <a:t>хугацаа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949EF-3EBA-0D44-87BD-5E60B92F3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Хувьсагч</a:t>
            </a:r>
            <a:r>
              <a:rPr lang="en-US"/>
              <a:t> </a:t>
            </a:r>
            <a:r>
              <a:rPr lang="en-US" err="1"/>
              <a:t>санах</a:t>
            </a:r>
            <a:r>
              <a:rPr lang="en-US"/>
              <a:t> </a:t>
            </a:r>
            <a:r>
              <a:rPr lang="en-US" err="1"/>
              <a:t>ойд</a:t>
            </a:r>
            <a:r>
              <a:rPr lang="en-US"/>
              <a:t> </a:t>
            </a:r>
            <a:r>
              <a:rPr lang="en-US" err="1"/>
              <a:t>байх</a:t>
            </a:r>
            <a:r>
              <a:rPr lang="en-US"/>
              <a:t> </a:t>
            </a:r>
            <a:r>
              <a:rPr lang="en-US" err="1"/>
              <a:t>хугацаа</a:t>
            </a:r>
            <a:endParaRPr lang="en-US"/>
          </a:p>
          <a:p>
            <a:endParaRPr lang="en-US"/>
          </a:p>
          <a:p>
            <a:pPr lvl="1"/>
            <a:r>
              <a:rPr lang="en-US" err="1"/>
              <a:t>Автомат</a:t>
            </a:r>
            <a:r>
              <a:rPr lang="en-US"/>
              <a:t> (auto) </a:t>
            </a:r>
            <a:r>
              <a:rPr lang="en-US" err="1"/>
              <a:t>хувьсагч</a:t>
            </a:r>
            <a:r>
              <a:rPr lang="en-US"/>
              <a:t>: </a:t>
            </a:r>
            <a:r>
              <a:rPr lang="en-US" err="1"/>
              <a:t>үйлчлэх</a:t>
            </a:r>
            <a:r>
              <a:rPr lang="en-US"/>
              <a:t> </a:t>
            </a:r>
            <a:r>
              <a:rPr lang="en-US" err="1"/>
              <a:t>хүрээнд</a:t>
            </a:r>
            <a:r>
              <a:rPr lang="en-US"/>
              <a:t> </a:t>
            </a:r>
            <a:r>
              <a:rPr lang="en-US" err="1"/>
              <a:t>автоматаар</a:t>
            </a:r>
            <a:r>
              <a:rPr lang="en-US"/>
              <a:t> </a:t>
            </a:r>
            <a:r>
              <a:rPr lang="en-US" err="1"/>
              <a:t>санах</a:t>
            </a:r>
            <a:r>
              <a:rPr lang="en-US"/>
              <a:t> </a:t>
            </a:r>
            <a:r>
              <a:rPr lang="en-US" err="1"/>
              <a:t>ойд</a:t>
            </a:r>
            <a:r>
              <a:rPr lang="en-US"/>
              <a:t> </a:t>
            </a:r>
            <a:r>
              <a:rPr lang="en-US" err="1"/>
              <a:t>үүсч</a:t>
            </a:r>
            <a:r>
              <a:rPr lang="en-US"/>
              <a:t>, </a:t>
            </a:r>
            <a:r>
              <a:rPr lang="en-US" err="1"/>
              <a:t>устана</a:t>
            </a:r>
            <a:endParaRPr lang="en-US"/>
          </a:p>
          <a:p>
            <a:pPr lvl="1"/>
            <a:r>
              <a:rPr lang="en-US" err="1"/>
              <a:t>Статик</a:t>
            </a:r>
            <a:r>
              <a:rPr lang="en-US"/>
              <a:t> (static) </a:t>
            </a:r>
            <a:r>
              <a:rPr lang="en-US" err="1"/>
              <a:t>хувьсагч</a:t>
            </a:r>
            <a:r>
              <a:rPr lang="en-US"/>
              <a:t>: </a:t>
            </a:r>
            <a:r>
              <a:rPr lang="en-US" err="1"/>
              <a:t>программ</a:t>
            </a:r>
            <a:r>
              <a:rPr lang="en-US"/>
              <a:t> </a:t>
            </a:r>
            <a:r>
              <a:rPr lang="en-US" err="1"/>
              <a:t>ажиллаж</a:t>
            </a:r>
            <a:r>
              <a:rPr lang="en-US"/>
              <a:t> </a:t>
            </a:r>
            <a:r>
              <a:rPr lang="en-US" err="1"/>
              <a:t>эхлэхэд</a:t>
            </a:r>
            <a:r>
              <a:rPr lang="en-US"/>
              <a:t> </a:t>
            </a:r>
            <a:r>
              <a:rPr lang="en-US" err="1"/>
              <a:t>санах</a:t>
            </a:r>
            <a:r>
              <a:rPr lang="en-US"/>
              <a:t> </a:t>
            </a:r>
            <a:r>
              <a:rPr lang="en-US" err="1"/>
              <a:t>ойд</a:t>
            </a:r>
            <a:r>
              <a:rPr lang="en-US"/>
              <a:t> </a:t>
            </a:r>
            <a:r>
              <a:rPr lang="en-US" err="1"/>
              <a:t>үүснэ</a:t>
            </a:r>
            <a:r>
              <a:rPr lang="en-US"/>
              <a:t>, </a:t>
            </a:r>
            <a:r>
              <a:rPr lang="en-US" err="1"/>
              <a:t>ажиллаж</a:t>
            </a:r>
            <a:r>
              <a:rPr lang="en-US"/>
              <a:t> </a:t>
            </a:r>
            <a:r>
              <a:rPr lang="en-US" err="1"/>
              <a:t>дуусахад</a:t>
            </a:r>
            <a:r>
              <a:rPr lang="en-US"/>
              <a:t> </a:t>
            </a:r>
            <a:r>
              <a:rPr lang="en-US" err="1"/>
              <a:t>устана</a:t>
            </a:r>
            <a:r>
              <a:rPr lang="en-US"/>
              <a:t>.</a:t>
            </a:r>
          </a:p>
          <a:p>
            <a:pPr lvl="1"/>
            <a:r>
              <a:rPr lang="en-US" err="1"/>
              <a:t>Хаяган</a:t>
            </a:r>
            <a:r>
              <a:rPr lang="en-US"/>
              <a:t> (pointer) </a:t>
            </a:r>
            <a:r>
              <a:rPr lang="en-US" err="1"/>
              <a:t>хувьсагч</a:t>
            </a:r>
            <a:r>
              <a:rPr lang="en-US"/>
              <a:t>: </a:t>
            </a:r>
            <a:r>
              <a:rPr lang="en-US" err="1"/>
              <a:t>автомат</a:t>
            </a:r>
            <a:r>
              <a:rPr lang="en-US"/>
              <a:t> </a:t>
            </a:r>
            <a:r>
              <a:rPr lang="en-US" err="1"/>
              <a:t>хувьсагчтай</a:t>
            </a:r>
            <a:r>
              <a:rPr lang="en-US"/>
              <a:t> </a:t>
            </a:r>
            <a:r>
              <a:rPr lang="en-US" err="1"/>
              <a:t>ижил</a:t>
            </a:r>
            <a:r>
              <a:rPr lang="en-US"/>
              <a:t>. </a:t>
            </a:r>
            <a:r>
              <a:rPr lang="en-US" err="1"/>
              <a:t>Гэхдээ</a:t>
            </a:r>
            <a:r>
              <a:rPr lang="en-US"/>
              <a:t> </a:t>
            </a:r>
            <a:r>
              <a:rPr lang="en-US" err="1"/>
              <a:t>зааж</a:t>
            </a:r>
            <a:r>
              <a:rPr lang="en-US"/>
              <a:t> </a:t>
            </a:r>
            <a:r>
              <a:rPr lang="en-US" err="1"/>
              <a:t>байгаа</a:t>
            </a:r>
            <a:r>
              <a:rPr lang="en-US"/>
              <a:t> </a:t>
            </a:r>
            <a:r>
              <a:rPr lang="en-US" err="1"/>
              <a:t>хаягийг</a:t>
            </a:r>
            <a:r>
              <a:rPr lang="en-US"/>
              <a:t> </a:t>
            </a:r>
            <a:r>
              <a:rPr lang="en-US" err="1"/>
              <a:t>санах</a:t>
            </a:r>
            <a:r>
              <a:rPr lang="en-US"/>
              <a:t> </a:t>
            </a:r>
            <a:r>
              <a:rPr lang="en-US" err="1"/>
              <a:t>ойн</a:t>
            </a:r>
            <a:r>
              <a:rPr lang="en-US"/>
              <a:t> </a:t>
            </a:r>
            <a:r>
              <a:rPr lang="en-US" err="1"/>
              <a:t>оператороор</a:t>
            </a:r>
            <a:r>
              <a:rPr lang="en-US"/>
              <a:t> </a:t>
            </a:r>
            <a:r>
              <a:rPr lang="en-US" err="1"/>
              <a:t>нөөцөлсөн</a:t>
            </a:r>
            <a:r>
              <a:rPr lang="en-US"/>
              <a:t> </a:t>
            </a:r>
            <a:r>
              <a:rPr lang="en-US" err="1"/>
              <a:t>бол</a:t>
            </a:r>
            <a:r>
              <a:rPr lang="en-US"/>
              <a:t> </a:t>
            </a:r>
            <a:r>
              <a:rPr lang="en-US" err="1"/>
              <a:t>чөлөөлөх</a:t>
            </a:r>
            <a:r>
              <a:rPr lang="en-US"/>
              <a:t> </a:t>
            </a:r>
            <a:r>
              <a:rPr lang="en-US" err="1"/>
              <a:t>хүртэл</a:t>
            </a:r>
            <a:r>
              <a:rPr lang="en-US"/>
              <a:t> </a:t>
            </a:r>
            <a:r>
              <a:rPr lang="en-US" err="1"/>
              <a:t>устахгүй</a:t>
            </a:r>
            <a:r>
              <a:rPr lang="en-US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5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0EE4-8767-E64C-8B86-B4AFCA98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Санах</a:t>
            </a:r>
            <a:r>
              <a:rPr lang="en-US"/>
              <a:t> </a:t>
            </a:r>
            <a:r>
              <a:rPr lang="en-US" err="1"/>
              <a:t>ойн</a:t>
            </a:r>
            <a:r>
              <a:rPr lang="en-US"/>
              <a:t> </a:t>
            </a:r>
            <a:r>
              <a:rPr lang="en-US" err="1"/>
              <a:t>хаяг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C7650-1246-064C-A8DF-C4E6242D6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2029" cy="4351338"/>
          </a:xfrm>
        </p:spPr>
        <p:txBody>
          <a:bodyPr/>
          <a:lstStyle/>
          <a:p>
            <a:r>
              <a:rPr lang="en-US" err="1"/>
              <a:t>Хувьсагч</a:t>
            </a:r>
            <a:r>
              <a:rPr lang="en-US"/>
              <a:t> </a:t>
            </a:r>
            <a:r>
              <a:rPr lang="en-US" err="1"/>
              <a:t>нь</a:t>
            </a:r>
            <a:r>
              <a:rPr lang="en-US"/>
              <a:t> </a:t>
            </a:r>
            <a:r>
              <a:rPr lang="en-US" err="1"/>
              <a:t>санах</a:t>
            </a:r>
            <a:r>
              <a:rPr lang="en-US"/>
              <a:t> </a:t>
            </a:r>
            <a:r>
              <a:rPr lang="en-US" err="1"/>
              <a:t>ойн</a:t>
            </a:r>
            <a:r>
              <a:rPr lang="en-US"/>
              <a:t> </a:t>
            </a:r>
            <a:r>
              <a:rPr lang="en-US" err="1"/>
              <a:t>үүрэнд</a:t>
            </a:r>
            <a:r>
              <a:rPr lang="en-US"/>
              <a:t> </a:t>
            </a:r>
            <a:r>
              <a:rPr lang="en-US" err="1"/>
              <a:t>байрлана</a:t>
            </a:r>
            <a:endParaRPr lang="en-US"/>
          </a:p>
          <a:p>
            <a:r>
              <a:rPr lang="en-US" err="1"/>
              <a:t>Санах</a:t>
            </a:r>
            <a:r>
              <a:rPr lang="en-US"/>
              <a:t> </a:t>
            </a:r>
            <a:r>
              <a:rPr lang="en-US" err="1"/>
              <a:t>ойн</a:t>
            </a:r>
            <a:r>
              <a:rPr lang="en-US"/>
              <a:t> </a:t>
            </a:r>
            <a:r>
              <a:rPr lang="en-US" err="1"/>
              <a:t>үүр</a:t>
            </a:r>
            <a:r>
              <a:rPr lang="en-US"/>
              <a:t> </a:t>
            </a:r>
            <a:r>
              <a:rPr lang="en-US" err="1"/>
              <a:t>нь</a:t>
            </a:r>
            <a:r>
              <a:rPr lang="en-US"/>
              <a:t> 8 </a:t>
            </a:r>
            <a:r>
              <a:rPr lang="en-US" err="1"/>
              <a:t>бит</a:t>
            </a:r>
            <a:r>
              <a:rPr lang="en-US"/>
              <a:t> </a:t>
            </a:r>
            <a:r>
              <a:rPr lang="en-US" err="1"/>
              <a:t>мэдээлэл</a:t>
            </a:r>
            <a:r>
              <a:rPr lang="en-US"/>
              <a:t> </a:t>
            </a:r>
            <a:r>
              <a:rPr lang="en-US" err="1"/>
              <a:t>агуулах</a:t>
            </a:r>
            <a:r>
              <a:rPr lang="en-US"/>
              <a:t> flip-flop </a:t>
            </a:r>
          </a:p>
          <a:p>
            <a:r>
              <a:rPr lang="en-US" err="1"/>
              <a:t>Үүр</a:t>
            </a:r>
            <a:r>
              <a:rPr lang="en-US"/>
              <a:t> </a:t>
            </a:r>
            <a:r>
              <a:rPr lang="en-US" err="1"/>
              <a:t>нь</a:t>
            </a:r>
            <a:r>
              <a:rPr lang="en-US"/>
              <a:t> </a:t>
            </a:r>
            <a:r>
              <a:rPr lang="en-US" err="1"/>
              <a:t>дугаартай</a:t>
            </a:r>
            <a:r>
              <a:rPr lang="en-US"/>
              <a:t> </a:t>
            </a:r>
            <a:r>
              <a:rPr lang="en-US" err="1"/>
              <a:t>байх</a:t>
            </a:r>
            <a:r>
              <a:rPr lang="en-US"/>
              <a:t> </a:t>
            </a:r>
            <a:r>
              <a:rPr lang="en-US" err="1"/>
              <a:t>ба</a:t>
            </a:r>
            <a:r>
              <a:rPr lang="en-US"/>
              <a:t> </a:t>
            </a:r>
            <a:r>
              <a:rPr lang="en-US" err="1"/>
              <a:t>санах</a:t>
            </a:r>
            <a:r>
              <a:rPr lang="en-US"/>
              <a:t> </a:t>
            </a:r>
            <a:r>
              <a:rPr lang="en-US" err="1"/>
              <a:t>ойн</a:t>
            </a:r>
            <a:r>
              <a:rPr lang="en-US"/>
              <a:t> </a:t>
            </a:r>
            <a:r>
              <a:rPr lang="en-US" err="1"/>
              <a:t>үүрийн</a:t>
            </a:r>
            <a:r>
              <a:rPr lang="en-US"/>
              <a:t> </a:t>
            </a:r>
            <a:r>
              <a:rPr lang="en-US" err="1"/>
              <a:t>дугаарыг</a:t>
            </a:r>
            <a:r>
              <a:rPr lang="en-US"/>
              <a:t> </a:t>
            </a:r>
            <a:r>
              <a:rPr lang="en-US" err="1"/>
              <a:t>санах</a:t>
            </a:r>
            <a:r>
              <a:rPr lang="en-US"/>
              <a:t> </a:t>
            </a:r>
            <a:r>
              <a:rPr lang="en-US" err="1"/>
              <a:t>ойн</a:t>
            </a:r>
            <a:r>
              <a:rPr lang="en-US"/>
              <a:t> </a:t>
            </a:r>
            <a:r>
              <a:rPr lang="en-US" b="1" err="1"/>
              <a:t>хаяг</a:t>
            </a:r>
            <a:r>
              <a:rPr lang="en-US"/>
              <a:t> </a:t>
            </a:r>
            <a:r>
              <a:rPr lang="en-US" err="1"/>
              <a:t>гэнэ</a:t>
            </a:r>
            <a:r>
              <a:rPr lang="en-US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3DD74-3442-2441-A25D-0F58D1AA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655638"/>
            <a:ext cx="3810000" cy="2070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D738E1-B74A-A741-A378-0FF5A19C64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05" b="5233"/>
          <a:stretch/>
        </p:blipFill>
        <p:spPr>
          <a:xfrm>
            <a:off x="6585214" y="2917598"/>
            <a:ext cx="5425811" cy="378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3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00C5-267C-1843-9B21-9D8FAC01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Хаяган</a:t>
            </a:r>
            <a:r>
              <a:rPr lang="en-US"/>
              <a:t> </a:t>
            </a:r>
            <a:r>
              <a:rPr lang="en-US" err="1"/>
              <a:t>хувьсагч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89926-3464-3445-806A-CFBD07090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8546"/>
          </a:xfrm>
        </p:spPr>
        <p:txBody>
          <a:bodyPr/>
          <a:lstStyle/>
          <a:p>
            <a:r>
              <a:rPr lang="en-US" err="1"/>
              <a:t>Санах</a:t>
            </a:r>
            <a:r>
              <a:rPr lang="en-US"/>
              <a:t> </a:t>
            </a:r>
            <a:r>
              <a:rPr lang="en-US" err="1"/>
              <a:t>ойн</a:t>
            </a:r>
            <a:r>
              <a:rPr lang="en-US"/>
              <a:t> </a:t>
            </a:r>
            <a:r>
              <a:rPr lang="en-US" err="1"/>
              <a:t>хаяг</a:t>
            </a:r>
            <a:r>
              <a:rPr lang="en-US"/>
              <a:t> </a:t>
            </a:r>
            <a:r>
              <a:rPr lang="en-US" err="1"/>
              <a:t>хадгалдаг</a:t>
            </a:r>
            <a:r>
              <a:rPr lang="en-US"/>
              <a:t> </a:t>
            </a:r>
            <a:r>
              <a:rPr lang="en-US" err="1"/>
              <a:t>хувьсагчийг</a:t>
            </a:r>
            <a:r>
              <a:rPr lang="en-US"/>
              <a:t> </a:t>
            </a:r>
            <a:r>
              <a:rPr lang="en-US" err="1"/>
              <a:t>хаяган</a:t>
            </a:r>
            <a:r>
              <a:rPr lang="en-US"/>
              <a:t> </a:t>
            </a:r>
            <a:r>
              <a:rPr lang="en-US" err="1"/>
              <a:t>хувьсагч</a:t>
            </a:r>
            <a:r>
              <a:rPr lang="en-US"/>
              <a:t> (pointer) </a:t>
            </a:r>
            <a:r>
              <a:rPr lang="en-US" err="1"/>
              <a:t>гэнэ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DEE52-86C6-1848-BA1C-1B4CF1EFD130}"/>
              </a:ext>
            </a:extLst>
          </p:cNvPr>
          <p:cNvSpPr txBox="1"/>
          <p:nvPr/>
        </p:nvSpPr>
        <p:spPr>
          <a:xfrm>
            <a:off x="2061028" y="2989943"/>
            <a:ext cx="901038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err="1"/>
              <a:t>int</a:t>
            </a:r>
            <a:r>
              <a:rPr lang="en-US"/>
              <a:t> a; // </a:t>
            </a:r>
            <a:r>
              <a:rPr lang="en-US" err="1"/>
              <a:t>сана</a:t>
            </a:r>
            <a:r>
              <a:rPr lang="en-US"/>
              <a:t> </a:t>
            </a:r>
            <a:r>
              <a:rPr lang="en-US" err="1"/>
              <a:t>ойд</a:t>
            </a:r>
            <a:r>
              <a:rPr lang="en-US"/>
              <a:t> </a:t>
            </a:r>
            <a:r>
              <a:rPr lang="en-US" err="1"/>
              <a:t>автоматаар</a:t>
            </a:r>
            <a:r>
              <a:rPr lang="en-US"/>
              <a:t> 4 </a:t>
            </a:r>
            <a:r>
              <a:rPr lang="en-US" err="1"/>
              <a:t>байт</a:t>
            </a:r>
            <a:r>
              <a:rPr lang="en-US"/>
              <a:t> </a:t>
            </a:r>
            <a:r>
              <a:rPr lang="en-US" err="1"/>
              <a:t>санах</a:t>
            </a:r>
            <a:r>
              <a:rPr lang="en-US"/>
              <a:t> </a:t>
            </a:r>
            <a:r>
              <a:rPr lang="en-US" err="1"/>
              <a:t>нөөцөлнө</a:t>
            </a:r>
            <a:endParaRPr lang="en-US"/>
          </a:p>
          <a:p>
            <a:r>
              <a:rPr lang="en-US"/>
              <a:t>int *p = &amp;a;  // а </a:t>
            </a:r>
            <a:r>
              <a:rPr lang="en-US" err="1"/>
              <a:t>хувьсагчийн</a:t>
            </a:r>
            <a:r>
              <a:rPr lang="en-US"/>
              <a:t> хаягийг p </a:t>
            </a:r>
            <a:r>
              <a:rPr lang="en-US" err="1"/>
              <a:t>хувьсагчид</a:t>
            </a:r>
            <a:r>
              <a:rPr lang="en-US"/>
              <a:t> </a:t>
            </a:r>
            <a:r>
              <a:rPr lang="en-US" err="1"/>
              <a:t>утга</a:t>
            </a:r>
            <a:r>
              <a:rPr lang="en-US"/>
              <a:t> </a:t>
            </a:r>
            <a:r>
              <a:rPr lang="en-US" err="1"/>
              <a:t>онооно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int</a:t>
            </a:r>
            <a:r>
              <a:rPr lang="en-US"/>
              <a:t> *p = new </a:t>
            </a:r>
            <a:r>
              <a:rPr lang="en-US" err="1"/>
              <a:t>int</a:t>
            </a:r>
            <a:r>
              <a:rPr lang="en-US"/>
              <a:t>; // </a:t>
            </a:r>
            <a:r>
              <a:rPr lang="en-US" err="1"/>
              <a:t>санах</a:t>
            </a:r>
            <a:r>
              <a:rPr lang="en-US"/>
              <a:t> </a:t>
            </a:r>
            <a:r>
              <a:rPr lang="en-US" err="1"/>
              <a:t>ойд</a:t>
            </a:r>
            <a:r>
              <a:rPr lang="en-US"/>
              <a:t> 4 </a:t>
            </a:r>
            <a:r>
              <a:rPr lang="en-US" err="1"/>
              <a:t>байт</a:t>
            </a:r>
            <a:r>
              <a:rPr lang="en-US"/>
              <a:t> </a:t>
            </a:r>
            <a:r>
              <a:rPr lang="en-US" err="1"/>
              <a:t>ой</a:t>
            </a:r>
            <a:r>
              <a:rPr lang="en-US"/>
              <a:t> </a:t>
            </a:r>
            <a:r>
              <a:rPr lang="en-US" err="1"/>
              <a:t>нөөцлөөд</a:t>
            </a:r>
            <a:r>
              <a:rPr lang="en-US"/>
              <a:t> </a:t>
            </a:r>
            <a:r>
              <a:rPr lang="en-US" err="1"/>
              <a:t>эхлэл</a:t>
            </a:r>
            <a:r>
              <a:rPr lang="en-US"/>
              <a:t> </a:t>
            </a:r>
            <a:r>
              <a:rPr lang="en-US" err="1"/>
              <a:t>хаягийг</a:t>
            </a:r>
            <a:r>
              <a:rPr lang="en-US"/>
              <a:t> p </a:t>
            </a:r>
            <a:r>
              <a:rPr lang="en-US" err="1"/>
              <a:t>хувьсагчид</a:t>
            </a:r>
            <a:r>
              <a:rPr lang="en-US"/>
              <a:t> </a:t>
            </a:r>
            <a:r>
              <a:rPr lang="en-US" err="1"/>
              <a:t>утга</a:t>
            </a:r>
            <a:r>
              <a:rPr lang="en-US"/>
              <a:t> </a:t>
            </a:r>
            <a:r>
              <a:rPr lang="en-US" err="1"/>
              <a:t>онооно</a:t>
            </a:r>
            <a:endParaRPr lang="en-US"/>
          </a:p>
          <a:p>
            <a:r>
              <a:rPr lang="en-US"/>
              <a:t>*p = 12; // </a:t>
            </a:r>
            <a:r>
              <a:rPr lang="en-US" err="1"/>
              <a:t>нөөцөлсөн</a:t>
            </a:r>
            <a:r>
              <a:rPr lang="en-US"/>
              <a:t> </a:t>
            </a:r>
            <a:r>
              <a:rPr lang="en-US" err="1"/>
              <a:t>санах</a:t>
            </a:r>
            <a:r>
              <a:rPr lang="en-US"/>
              <a:t> </a:t>
            </a:r>
            <a:r>
              <a:rPr lang="en-US" err="1"/>
              <a:t>ойд</a:t>
            </a:r>
            <a:r>
              <a:rPr lang="en-US"/>
              <a:t> </a:t>
            </a:r>
            <a:r>
              <a:rPr lang="en-US" err="1"/>
              <a:t>хаягаар</a:t>
            </a:r>
            <a:r>
              <a:rPr lang="en-US"/>
              <a:t> </a:t>
            </a:r>
            <a:r>
              <a:rPr lang="en-US" err="1"/>
              <a:t>нь</a:t>
            </a:r>
            <a:r>
              <a:rPr lang="en-US"/>
              <a:t> </a:t>
            </a:r>
            <a:r>
              <a:rPr lang="en-US" err="1"/>
              <a:t>дамжуулж</a:t>
            </a:r>
            <a:r>
              <a:rPr lang="en-US"/>
              <a:t> 12 </a:t>
            </a:r>
            <a:r>
              <a:rPr lang="en-US" err="1"/>
              <a:t>гэсэн</a:t>
            </a:r>
            <a:r>
              <a:rPr lang="en-US"/>
              <a:t> </a:t>
            </a:r>
            <a:r>
              <a:rPr lang="en-US" err="1"/>
              <a:t>утга</a:t>
            </a:r>
            <a:r>
              <a:rPr lang="en-US"/>
              <a:t> </a:t>
            </a:r>
            <a:r>
              <a:rPr lang="en-US" err="1"/>
              <a:t>онооно</a:t>
            </a:r>
            <a:endParaRPr lang="en-US"/>
          </a:p>
          <a:p>
            <a:endParaRPr lang="en-US"/>
          </a:p>
          <a:p>
            <a:r>
              <a:rPr lang="en-US"/>
              <a:t>delete p; </a:t>
            </a:r>
          </a:p>
        </p:txBody>
      </p:sp>
    </p:spTree>
    <p:extLst>
      <p:ext uri="{BB962C8B-B14F-4D97-AF65-F5344CB8AC3E}">
        <p14:creationId xmlns:p14="http://schemas.microsoft.com/office/powerpoint/2010/main" val="428660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62098CAEC19418D3E03DA3D82B5C2" ma:contentTypeVersion="4" ma:contentTypeDescription="Create a new document." ma:contentTypeScope="" ma:versionID="2b2c0c6fd5770c5a425395da94bd3d4e">
  <xsd:schema xmlns:xsd="http://www.w3.org/2001/XMLSchema" xmlns:xs="http://www.w3.org/2001/XMLSchema" xmlns:p="http://schemas.microsoft.com/office/2006/metadata/properties" xmlns:ns2="b9a74e9c-9fb8-43a3-a1d4-701716206c18" targetNamespace="http://schemas.microsoft.com/office/2006/metadata/properties" ma:root="true" ma:fieldsID="283fa24b531fcd58baf65b951392f896" ns2:_="">
    <xsd:import namespace="b9a74e9c-9fb8-43a3-a1d4-701716206c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74e9c-9fb8-43a3-a1d4-701716206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b9a74e9c-9fb8-43a3-a1d4-701716206c18" xsi:nil="true"/>
  </documentManagement>
</p:properties>
</file>

<file path=customXml/itemProps1.xml><?xml version="1.0" encoding="utf-8"?>
<ds:datastoreItem xmlns:ds="http://schemas.openxmlformats.org/officeDocument/2006/customXml" ds:itemID="{D634B6CB-CD1E-4C62-B5CE-B72E74094B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DB5B36-93FB-4E1E-9E02-EDBF46978C25}">
  <ds:schemaRefs>
    <ds:schemaRef ds:uri="b9a74e9c-9fb8-43a3-a1d4-701716206c1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28E1305-158A-462A-AADC-B5F06D948DF6}">
  <ds:schemaRefs>
    <ds:schemaRef ds:uri="b9a74e9c-9fb8-43a3-a1d4-701716206c1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Санах ой ба хаяган хувьсагч</vt:lpstr>
      <vt:lpstr>Хувьсагчийн төрөл</vt:lpstr>
      <vt:lpstr>Хувьсагчийн хүрээ</vt:lpstr>
      <vt:lpstr>Хувьсагчийн амьдрах хугацаа</vt:lpstr>
      <vt:lpstr>Санах ойн хаяг</vt:lpstr>
      <vt:lpstr>Хаяган хувьсагч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Санах ой ба хаяган хувьсагч</dc:title>
  <dc:creator>Microsoft Office User</dc:creator>
  <cp:revision>2</cp:revision>
  <dcterms:created xsi:type="dcterms:W3CDTF">2020-09-07T14:07:05Z</dcterms:created>
  <dcterms:modified xsi:type="dcterms:W3CDTF">2022-10-10T17:18:21Z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0x0101001AD62098CAEC19418D3E03DA3D82B5C2</vt:lpwstr>
  </property>
  <property fmtid="{D5CDD505-2E9C-101B-9397-08002B2CF9AE}" pid="3" name="Order">
    <vt:r8>960300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