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BBA4C-5148-4F7B-A208-667988F0B866}" v="4" dt="2022-09-20T00:27:38.154"/>
    <p1510:client id="{5E8D02BA-EEDB-4A22-A900-718BC84EA649}" v="1" dt="2022-10-03T13:46:40.712"/>
    <p1510:client id="{89082EAA-890E-4F4F-9A83-3A1699BD4BED}" v="2" dt="2022-09-21T05:15:08.973"/>
    <p1510:client id="{8ABFBD87-7A07-4BC4-9D4C-4E3B71C3AF2E}" v="1" dt="2022-10-10T07:19:59.582"/>
    <p1510:client id="{B62F8E95-377D-4A4E-9843-E741A80549BF}" v="1" dt="2022-10-03T13:22:33.576"/>
    <p1510:client id="{C5C4248D-6C44-4270-9DA1-749262BB0A6C}" v="8" dt="2022-09-21T07:08:55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ANBAGANA SUKHBAT" userId="S::20b1num0093@stud.num.edu.mn::d2213680-709d-4077-ac62-b5b511d344c3" providerId="AD" clId="Web-{5E8D02BA-EEDB-4A22-A900-718BC84EA649}"/>
    <pc:docChg chg="modSld">
      <pc:chgData name="ALTANBAGANA SUKHBAT" userId="S::20b1num0093@stud.num.edu.mn::d2213680-709d-4077-ac62-b5b511d344c3" providerId="AD" clId="Web-{5E8D02BA-EEDB-4A22-A900-718BC84EA649}" dt="2022-10-03T13:46:40.712" v="0" actId="1076"/>
      <pc:docMkLst>
        <pc:docMk/>
      </pc:docMkLst>
      <pc:sldChg chg="modSp">
        <pc:chgData name="ALTANBAGANA SUKHBAT" userId="S::20b1num0093@stud.num.edu.mn::d2213680-709d-4077-ac62-b5b511d344c3" providerId="AD" clId="Web-{5E8D02BA-EEDB-4A22-A900-718BC84EA649}" dt="2022-10-03T13:46:40.712" v="0" actId="1076"/>
        <pc:sldMkLst>
          <pc:docMk/>
          <pc:sldMk cId="973573277" sldId="299"/>
        </pc:sldMkLst>
        <pc:spChg chg="mod">
          <ac:chgData name="ALTANBAGANA SUKHBAT" userId="S::20b1num0093@stud.num.edu.mn::d2213680-709d-4077-ac62-b5b511d344c3" providerId="AD" clId="Web-{5E8D02BA-EEDB-4A22-A900-718BC84EA649}" dt="2022-10-03T13:46:40.712" v="0" actId="1076"/>
          <ac:spMkLst>
            <pc:docMk/>
            <pc:sldMk cId="973573277" sldId="299"/>
            <ac:spMk id="47109" creationId="{A4EEDE5E-7349-4197-8292-501BEDACA6B0}"/>
          </ac:spMkLst>
        </pc:spChg>
      </pc:sldChg>
    </pc:docChg>
  </pc:docChgLst>
  <pc:docChgLst>
    <pc:chgData name="Chuluunkhuu Ider" userId="S::20b1num0041@stud.num.edu.mn::d6a7353a-892c-4c35-9843-23efa30fb8de" providerId="AD" clId="Web-{3B6BBA4C-5148-4F7B-A208-667988F0B866}"/>
    <pc:docChg chg="sldOrd">
      <pc:chgData name="Chuluunkhuu Ider" userId="S::20b1num0041@stud.num.edu.mn::d6a7353a-892c-4c35-9843-23efa30fb8de" providerId="AD" clId="Web-{3B6BBA4C-5148-4F7B-A208-667988F0B866}" dt="2022-09-20T00:27:38.154" v="3"/>
      <pc:docMkLst>
        <pc:docMk/>
      </pc:docMkLst>
      <pc:sldChg chg="ord">
        <pc:chgData name="Chuluunkhuu Ider" userId="S::20b1num0041@stud.num.edu.mn::d6a7353a-892c-4c35-9843-23efa30fb8de" providerId="AD" clId="Web-{3B6BBA4C-5148-4F7B-A208-667988F0B866}" dt="2022-09-20T00:27:38.154" v="3"/>
        <pc:sldMkLst>
          <pc:docMk/>
          <pc:sldMk cId="3175818335" sldId="303"/>
        </pc:sldMkLst>
      </pc:sldChg>
      <pc:sldChg chg="ord">
        <pc:chgData name="Chuluunkhuu Ider" userId="S::20b1num0041@stud.num.edu.mn::d6a7353a-892c-4c35-9843-23efa30fb8de" providerId="AD" clId="Web-{3B6BBA4C-5148-4F7B-A208-667988F0B866}" dt="2022-09-20T00:27:22.403" v="1"/>
        <pc:sldMkLst>
          <pc:docMk/>
          <pc:sldMk cId="1855241954" sldId="304"/>
        </pc:sldMkLst>
      </pc:sldChg>
    </pc:docChg>
  </pc:docChgLst>
  <pc:docChgLst>
    <pc:chgData name="KHATANBAATAR OCHIRSUKH" userId="S::20b1num0429@stud.num.edu.mn::2d4ee6c1-be2a-426d-bbac-7615869c4ba8" providerId="AD" clId="Web-{89082EAA-890E-4F4F-9A83-3A1699BD4BED}"/>
    <pc:docChg chg="modSld">
      <pc:chgData name="KHATANBAATAR OCHIRSUKH" userId="S::20b1num0429@stud.num.edu.mn::2d4ee6c1-be2a-426d-bbac-7615869c4ba8" providerId="AD" clId="Web-{89082EAA-890E-4F4F-9A83-3A1699BD4BED}" dt="2022-09-21T05:15:08.973" v="1" actId="20577"/>
      <pc:docMkLst>
        <pc:docMk/>
      </pc:docMkLst>
      <pc:sldChg chg="modSp">
        <pc:chgData name="KHATANBAATAR OCHIRSUKH" userId="S::20b1num0429@stud.num.edu.mn::2d4ee6c1-be2a-426d-bbac-7615869c4ba8" providerId="AD" clId="Web-{89082EAA-890E-4F4F-9A83-3A1699BD4BED}" dt="2022-09-21T05:15:08.973" v="1" actId="20577"/>
        <pc:sldMkLst>
          <pc:docMk/>
          <pc:sldMk cId="1398799261" sldId="296"/>
        </pc:sldMkLst>
        <pc:spChg chg="mod">
          <ac:chgData name="KHATANBAATAR OCHIRSUKH" userId="S::20b1num0429@stud.num.edu.mn::2d4ee6c1-be2a-426d-bbac-7615869c4ba8" providerId="AD" clId="Web-{89082EAA-890E-4F4F-9A83-3A1699BD4BED}" dt="2022-09-21T05:15:08.973" v="1" actId="20577"/>
          <ac:spMkLst>
            <pc:docMk/>
            <pc:sldMk cId="1398799261" sldId="296"/>
            <ac:spMk id="44034" creationId="{FED7F945-60DE-4680-B715-DBEB5B0F8871}"/>
          </ac:spMkLst>
        </pc:spChg>
      </pc:sldChg>
    </pc:docChg>
  </pc:docChgLst>
  <pc:docChgLst>
    <pc:chgData name="ALTANBAGANA SUKHBAT" userId="S::20b1num0093@stud.num.edu.mn::d2213680-709d-4077-ac62-b5b511d344c3" providerId="AD" clId="Web-{B62F8E95-377D-4A4E-9843-E741A80549BF}"/>
    <pc:docChg chg="modSld">
      <pc:chgData name="ALTANBAGANA SUKHBAT" userId="S::20b1num0093@stud.num.edu.mn::d2213680-709d-4077-ac62-b5b511d344c3" providerId="AD" clId="Web-{B62F8E95-377D-4A4E-9843-E741A80549BF}" dt="2022-10-03T13:22:33.576" v="0" actId="1076"/>
      <pc:docMkLst>
        <pc:docMk/>
      </pc:docMkLst>
      <pc:sldChg chg="modSp">
        <pc:chgData name="ALTANBAGANA SUKHBAT" userId="S::20b1num0093@stud.num.edu.mn::d2213680-709d-4077-ac62-b5b511d344c3" providerId="AD" clId="Web-{B62F8E95-377D-4A4E-9843-E741A80549BF}" dt="2022-10-03T13:22:33.576" v="0" actId="1076"/>
        <pc:sldMkLst>
          <pc:docMk/>
          <pc:sldMk cId="67524397" sldId="295"/>
        </pc:sldMkLst>
        <pc:spChg chg="mod">
          <ac:chgData name="ALTANBAGANA SUKHBAT" userId="S::20b1num0093@stud.num.edu.mn::d2213680-709d-4077-ac62-b5b511d344c3" providerId="AD" clId="Web-{B62F8E95-377D-4A4E-9843-E741A80549BF}" dt="2022-10-03T13:22:33.576" v="0" actId="1076"/>
          <ac:spMkLst>
            <pc:docMk/>
            <pc:sldMk cId="67524397" sldId="295"/>
            <ac:spMk id="43010" creationId="{59C4DAB8-7157-4F50-9148-7A8D4C31649A}"/>
          </ac:spMkLst>
        </pc:spChg>
      </pc:sldChg>
    </pc:docChg>
  </pc:docChgLst>
  <pc:docChgLst>
    <pc:chgData name="IDER KHULAN" userId="S::20b1num0292@stud.num.edu.mn::a71c162d-8841-48ee-a47d-8745826107b7" providerId="AD" clId="Web-{C5C4248D-6C44-4270-9DA1-749262BB0A6C}"/>
    <pc:docChg chg="addSld delSld">
      <pc:chgData name="IDER KHULAN" userId="S::20b1num0292@stud.num.edu.mn::a71c162d-8841-48ee-a47d-8745826107b7" providerId="AD" clId="Web-{C5C4248D-6C44-4270-9DA1-749262BB0A6C}" dt="2022-09-21T07:08:55.570" v="7"/>
      <pc:docMkLst>
        <pc:docMk/>
      </pc:docMkLst>
      <pc:sldChg chg="new del">
        <pc:chgData name="IDER KHULAN" userId="S::20b1num0292@stud.num.edu.mn::a71c162d-8841-48ee-a47d-8745826107b7" providerId="AD" clId="Web-{C5C4248D-6C44-4270-9DA1-749262BB0A6C}" dt="2022-09-21T07:08:55.570" v="7"/>
        <pc:sldMkLst>
          <pc:docMk/>
          <pc:sldMk cId="380545536" sldId="305"/>
        </pc:sldMkLst>
      </pc:sldChg>
      <pc:sldChg chg="new del">
        <pc:chgData name="IDER KHULAN" userId="S::20b1num0292@stud.num.edu.mn::a71c162d-8841-48ee-a47d-8745826107b7" providerId="AD" clId="Web-{C5C4248D-6C44-4270-9DA1-749262BB0A6C}" dt="2022-09-21T07:08:30.444" v="5"/>
        <pc:sldMkLst>
          <pc:docMk/>
          <pc:sldMk cId="1260559857" sldId="306"/>
        </pc:sldMkLst>
      </pc:sldChg>
      <pc:sldChg chg="new del">
        <pc:chgData name="IDER KHULAN" userId="S::20b1num0292@stud.num.edu.mn::a71c162d-8841-48ee-a47d-8745826107b7" providerId="AD" clId="Web-{C5C4248D-6C44-4270-9DA1-749262BB0A6C}" dt="2022-09-21T07:08:52.273" v="6"/>
        <pc:sldMkLst>
          <pc:docMk/>
          <pc:sldMk cId="3382015895" sldId="307"/>
        </pc:sldMkLst>
      </pc:sldChg>
      <pc:sldChg chg="new del">
        <pc:chgData name="IDER KHULAN" userId="S::20b1num0292@stud.num.edu.mn::a71c162d-8841-48ee-a47d-8745826107b7" providerId="AD" clId="Web-{C5C4248D-6C44-4270-9DA1-749262BB0A6C}" dt="2022-09-21T07:08:28.304" v="4"/>
        <pc:sldMkLst>
          <pc:docMk/>
          <pc:sldMk cId="278710144" sldId="308"/>
        </pc:sldMkLst>
      </pc:sldChg>
    </pc:docChg>
  </pc:docChgLst>
  <pc:docChgLst>
    <pc:chgData name="KHATANBAATAR OCHIRSUKH" userId="S::20b1num0429@stud.num.edu.mn::2d4ee6c1-be2a-426d-bbac-7615869c4ba8" providerId="AD" clId="Web-{8ABFBD87-7A07-4BC4-9D4C-4E3B71C3AF2E}"/>
    <pc:docChg chg="modSld">
      <pc:chgData name="KHATANBAATAR OCHIRSUKH" userId="S::20b1num0429@stud.num.edu.mn::2d4ee6c1-be2a-426d-bbac-7615869c4ba8" providerId="AD" clId="Web-{8ABFBD87-7A07-4BC4-9D4C-4E3B71C3AF2E}" dt="2022-10-10T07:19:59.582" v="0" actId="1076"/>
      <pc:docMkLst>
        <pc:docMk/>
      </pc:docMkLst>
      <pc:sldChg chg="modSp">
        <pc:chgData name="KHATANBAATAR OCHIRSUKH" userId="S::20b1num0429@stud.num.edu.mn::2d4ee6c1-be2a-426d-bbac-7615869c4ba8" providerId="AD" clId="Web-{8ABFBD87-7A07-4BC4-9D4C-4E3B71C3AF2E}" dt="2022-10-10T07:19:59.582" v="0" actId="1076"/>
        <pc:sldMkLst>
          <pc:docMk/>
          <pc:sldMk cId="3174548401" sldId="298"/>
        </pc:sldMkLst>
        <pc:spChg chg="mod">
          <ac:chgData name="KHATANBAATAR OCHIRSUKH" userId="S::20b1num0429@stud.num.edu.mn::2d4ee6c1-be2a-426d-bbac-7615869c4ba8" providerId="AD" clId="Web-{8ABFBD87-7A07-4BC4-9D4C-4E3B71C3AF2E}" dt="2022-10-10T07:19:59.582" v="0" actId="1076"/>
          <ac:spMkLst>
            <pc:docMk/>
            <pc:sldMk cId="3174548401" sldId="298"/>
            <ac:spMk id="46081" creationId="{6ADE7613-A101-4AF5-AEA7-D2136EF2140F}"/>
          </ac:spMkLst>
        </pc:spChg>
      </pc:sldChg>
    </pc:docChg>
  </pc:docChgLst>
  <pc:docChgLst>
    <pc:chgData name="KHATANBAATAR OCHIRSUKH" userId="S::20b1num0429@stud.num.edu.mn::2d4ee6c1-be2a-426d-bbac-7615869c4ba8" providerId="AD" clId="Web-{751F5895-D937-40A1-84DF-064DAF54EE5B}"/>
    <pc:docChg chg="modSld">
      <pc:chgData name="KHATANBAATAR OCHIRSUKH" userId="S::20b1num0429@stud.num.edu.mn::2d4ee6c1-be2a-426d-bbac-7615869c4ba8" providerId="AD" clId="Web-{751F5895-D937-40A1-84DF-064DAF54EE5B}" dt="2022-09-18T13:28:14.456" v="0" actId="1076"/>
      <pc:docMkLst>
        <pc:docMk/>
      </pc:docMkLst>
      <pc:sldChg chg="modSp">
        <pc:chgData name="KHATANBAATAR OCHIRSUKH" userId="S::20b1num0429@stud.num.edu.mn::2d4ee6c1-be2a-426d-bbac-7615869c4ba8" providerId="AD" clId="Web-{751F5895-D937-40A1-84DF-064DAF54EE5B}" dt="2022-09-18T13:28:14.456" v="0" actId="1076"/>
        <pc:sldMkLst>
          <pc:docMk/>
          <pc:sldMk cId="973573277" sldId="299"/>
        </pc:sldMkLst>
        <pc:graphicFrameChg chg="mod">
          <ac:chgData name="KHATANBAATAR OCHIRSUKH" userId="S::20b1num0429@stud.num.edu.mn::2d4ee6c1-be2a-426d-bbac-7615869c4ba8" providerId="AD" clId="Web-{751F5895-D937-40A1-84DF-064DAF54EE5B}" dt="2022-09-18T13:28:14.456" v="0" actId="1076"/>
          <ac:graphicFrameMkLst>
            <pc:docMk/>
            <pc:sldMk cId="973573277" sldId="299"/>
            <ac:graphicFrameMk id="47108" creationId="{7B821615-6781-4149-B58F-7CF591205C8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B703-BF88-5C41-9AE8-94BEB20D8FF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85E6-4339-0D4A-AC7C-0119F6C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7AF6C20-B66C-4E7C-908F-647BEF28CF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A0174-09B6-4530-BCC9-4CFC7B3FBE7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8B88D370-0CF6-4F60-99D4-7FEC4F965E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3FF44183-3D41-4FF7-8E55-5323134E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0E42F0B-997D-4CEE-A0C9-CA55766E2E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787DAD-33B1-4BFD-8DD3-1FC6C376C8E4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38C19D83-9BB0-4236-9EC0-8136D90DB7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BBAA4309-BA87-424A-8CB0-E4D5E2FAD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B41D9CA-25AC-49FE-897F-26FC62C803F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ACA705-630D-4E5B-87D5-2A4E5D11422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B6DAD06F-885C-48B2-BBD1-465DB5D4D7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F0D63CA4-298B-4B30-B503-35A67926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9ADA2C9-E841-456A-B76E-153227F884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0FDD79-19BA-4A2F-A488-FD7E30ACD777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C67F517E-3A60-4CAB-B3C0-E39C900A7E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901011B9-588D-414D-B3F6-D11E2F8DB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A1224687-A885-445C-A8E5-6754CC0F03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BE472-7B75-4CA6-93CD-79923D1AC97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00353" name="Rectangle 1">
            <a:extLst>
              <a:ext uri="{FF2B5EF4-FFF2-40B4-BE49-F238E27FC236}">
                <a16:creationId xmlns:a16="http://schemas.microsoft.com/office/drawing/2014/main" id="{178A767A-C215-4FEB-BA77-0C62555817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51DD6E7A-5F2A-455B-B478-97B71C27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7A97006-8973-409D-8795-6CC27F7EFD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100D84-62AA-4B4C-AE75-81183B1415D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01377" name="Rectangle 1">
            <a:extLst>
              <a:ext uri="{FF2B5EF4-FFF2-40B4-BE49-F238E27FC236}">
                <a16:creationId xmlns:a16="http://schemas.microsoft.com/office/drawing/2014/main" id="{F5D242FA-9DDB-47E8-987C-A3D23A87C8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B53577C7-C7E5-41FB-B1AC-7CAEAACE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C504DAB1-DC02-41E1-B6F4-E35A33B41A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2893F9-9246-41D9-8B9F-B3764FCE3AF0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08974E77-BD30-44D2-A2D2-7A45002FA6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1946F26D-A348-46BD-AAD5-47266249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265F7407-B13C-4E9C-9BA0-86815553C7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8D74D-7DC4-4E7D-BD4A-931AA05E981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3425" name="Rectangle 1">
            <a:extLst>
              <a:ext uri="{FF2B5EF4-FFF2-40B4-BE49-F238E27FC236}">
                <a16:creationId xmlns:a16="http://schemas.microsoft.com/office/drawing/2014/main" id="{EF291273-4AA9-4252-AB6D-7163EC373F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2A40C76E-48F2-42B8-A8A2-73CC8E09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7EC279C-3FC4-427C-8F8C-9F422B59F7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357290-49BB-4868-A325-7FEB0723A9D5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18D1FCC3-BBFA-4533-A7A7-E1F23690DA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D7D221AC-F893-41CE-A85F-F8D353003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F73A69C-E298-4F04-A483-1AA24876AB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0ABAEE-09FB-4AC5-BBCC-C4C1A98F562C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4B9EB174-BB59-400A-A4CC-C1BE765F8E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E6BE0505-E34C-43D8-8386-979ED6B6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F7CB-368F-9D4E-BA99-0CD99D90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A6D2B-A7C4-B847-8E17-DD04A5AD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2C87-98CF-D94C-9D2F-7373903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07E1-54EA-C649-BF92-30FC2520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A252-0092-2A4E-9F82-F2B8BD21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BF3-B9A2-134F-8FFF-36AA27D5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E2-2EE8-3546-8990-EA576133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F0DB-CA7F-8F4A-BA1E-295C134D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3019-A873-4246-8BC8-583A841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06A4-9350-024F-B839-02A4D04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9D79-CA0D-8A46-A92F-C439E4E7B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D02F8-4228-224D-8811-36CECDC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A84-A6E1-0843-B674-30E7B07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D0A8-AF78-B84D-BAC4-81B2322E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BC39-27A1-9B4C-96C2-CCBF7E3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235-F784-B747-8142-4C8CBD6A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0E64-6027-5D47-8BF0-1FF48FF1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16F1-749D-8C44-A82D-F9C50BAB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EC83-8295-DE4C-9E5D-BC6D80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8DEB-448F-AE4D-B8CC-5CA6B335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F356-B51C-F54C-A6BE-89C04867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CE07-0B95-664D-BD81-EBE3CADB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3C9E-8408-8D41-BD7B-C43859F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A976-DCB9-D540-ADE0-5E2CF94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155C-D316-0047-94EB-DCD1B33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948-BD72-584D-A26A-14B9D89F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F1F3-29C4-DB45-B12B-7F66E35C3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A70A-DCB0-D240-A4A6-ADE8A1D5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6B017-7D73-7448-B161-8BDE8234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8D82-261D-1846-B40A-2594F07E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B9A9-C0B0-E04A-9136-A588156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BA0E-8B87-2248-AE71-C1962756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3C00-D21A-4347-AE1C-7BB5491F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3581-C0D1-8D45-846D-77438FA57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330E9-7FBF-7440-A37D-800DE1866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62FF0-ABAB-2E41-9CB5-F1D4E5D6F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04E5-B70C-AF45-8AA7-686DB21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265A-6F57-294A-B39D-7596671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B3856-1819-E440-BF9D-164C6345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8834-5755-7146-9B27-6ED622E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48BC-0877-E240-8673-D547249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B4C5-E438-5A49-9FA5-7DCB2BC6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1A18-7A2F-6B4B-8CEE-374A1E2B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AC825-1B32-BE4B-8FB5-DE8EF29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AE70D-E821-9441-A953-3BECB3E9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1B489-9F13-994F-8E61-F1B3EF84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7895-B5A9-5448-98A9-D2FF47A6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6EDD-D844-0148-AF4C-1EBCCD7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D863-2730-E74F-A8CA-7139D5A1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71CF-9EB9-434E-8977-9138487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C4D83-F8ED-4142-B924-25044403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50C2F-E5B8-C447-894C-8C200A11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551C-1B36-994E-BEB1-794B14D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8586E-F361-0E4D-94CC-0B54AB46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4D68-DA53-C34B-8FBB-07C33BF5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5F7C-E8C6-D144-9A39-696F764A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F7C7-A687-5042-9D7A-71B4BA75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085B-0EF4-8642-BE1D-795C10B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F8A77-C0E1-9A4B-A7BD-4287B3B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DFCA-FD7F-0347-B195-0EDCBBFD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B27E-069B-5846-8DA7-A4E2A6E49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DCF9-64FB-8D4D-A67B-4E4610DA2FC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4D83-7852-5041-B74D-C15538DA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D9AB-2B67-C54F-A886-946AB1CDE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2A67-0A7B-7348-8EEF-4F355614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vo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EB2-B34C-A84A-85FF-94345083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Санах</a:t>
            </a:r>
            <a:r>
              <a:rPr lang="en-US"/>
              <a:t> </a:t>
            </a:r>
            <a:r>
              <a:rPr lang="en-US" err="1"/>
              <a:t>ойн</a:t>
            </a:r>
            <a:r>
              <a:rPr lang="en-US"/>
              <a:t> </a:t>
            </a:r>
            <a:r>
              <a:rPr lang="en-US" err="1"/>
              <a:t>оператор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A0FE82-4765-1C4B-B0B3-F10029479FBD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МУИС, ХШУИС, МКУТ д-р. М.Золжаргал</a:t>
            </a:r>
          </a:p>
        </p:txBody>
      </p:sp>
    </p:spTree>
    <p:extLst>
      <p:ext uri="{BB962C8B-B14F-4D97-AF65-F5344CB8AC3E}">
        <p14:creationId xmlns:p14="http://schemas.microsoft.com/office/powerpoint/2010/main" val="300331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72FE91A4-557B-4EEE-8F72-9D58C2406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47C324E7-CF49-4D16-B637-7DEE1DCF9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операторы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</a:rPr>
              <a:t>г хэрэглэх загвар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</a:p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pointerVariable ;		//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энгийн хувьсагч</a:t>
            </a:r>
          </a:p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[ ] arraҮPointerVariable 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;</a:t>
            </a:r>
            <a:r>
              <a:rPr lang="en-GB" altLang="en-US" sz="3200">
                <a:solidFill>
                  <a:srgbClr val="3333CC"/>
                </a:solidFill>
              </a:rPr>
              <a:t> </a:t>
            </a:r>
            <a:r>
              <a:rPr lang="mn-MN" altLang="en-US" sz="3200">
                <a:solidFill>
                  <a:srgbClr val="3333CC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</a:rPr>
              <a:t>//</a:t>
            </a:r>
            <a:r>
              <a:rPr lang="mn-MN" altLang="en-US">
                <a:solidFill>
                  <a:srgbClr val="3333CC"/>
                </a:solidFill>
              </a:rPr>
              <a:t>хүснэгт</a:t>
            </a:r>
            <a:r>
              <a:rPr lang="en-US" altLang="en-US">
                <a:solidFill>
                  <a:srgbClr val="3333CC"/>
                </a:solidFill>
              </a:rPr>
              <a:t>?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44F9C4D-74FA-4881-A514-9016FF71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1"/>
            <a:ext cx="8382000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Хэрэв intP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 *intP</a:t>
            </a:r>
            <a:r>
              <a:rPr lang="en-US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= new int ; 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хаяган хувьсагч бол түүний утгаар хаяглагдах ойг 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intPtr ; 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Энэ үйлдлийн дараа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intP</a:t>
            </a:r>
            <a:r>
              <a:rPr lang="en-US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хувьсагчийн утга тодорхой бус байх тул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*intP</a:t>
            </a:r>
            <a:r>
              <a:rPr lang="en-US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мэтийн үйлдэлд алдаа гарах шалтгаан болно. </a:t>
            </a:r>
          </a:p>
          <a:p>
            <a:pPr algn="just">
              <a:buClrTx/>
              <a:buFontTx/>
              <a:buNone/>
            </a:pPr>
            <a:endParaRPr lang="mn-MN" altLang="en-US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Сэргийлэх сайн арга бол 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intPtr ;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</a:t>
            </a:r>
            <a:r>
              <a:rPr lang="en-US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intPtr = 0 ;</a:t>
            </a:r>
          </a:p>
        </p:txBody>
      </p:sp>
    </p:spTree>
    <p:extLst>
      <p:ext uri="{BB962C8B-B14F-4D97-AF65-F5344CB8AC3E}">
        <p14:creationId xmlns:p14="http://schemas.microsoft.com/office/powerpoint/2010/main" val="3175818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15F574F6-3511-4769-BEE6-6A1A17F9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D0B70587-4DC5-4426-9341-7BA64F047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807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Мөн хаяган хувьсагчийн утгыг шалгах командыг хэрэглэж болно: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if (int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Р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!= 0)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	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	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intPtr хувьсагчдад хаяган оператороор хандаж болно.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	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else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{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	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intP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хоосон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	       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</a:p>
          <a:p>
            <a:pPr algn="just">
              <a:buClrTx/>
              <a:buFontTx/>
              <a:buNone/>
            </a:pPr>
            <a:endParaRPr lang="mn-MN" altLang="en-US">
              <a:solidFill>
                <a:srgbClr val="3333CC"/>
              </a:solidFill>
              <a:latin typeface="Microsoft Sans Serif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Дээрхитэй адилаар dP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нь 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cin&gt;&gt;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numValues ;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double *dP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new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double [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Values];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командаар байгуулагдсан бол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 [ ] dP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dP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0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командаар ойг чөлөөнө.</a:t>
            </a:r>
          </a:p>
          <a:p>
            <a:pPr marL="341313">
              <a:spcBef>
                <a:spcPts val="500"/>
              </a:spcBef>
            </a:pPr>
            <a:endParaRPr lang="mn-MN" altLang="en-US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41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86A2D9D3-6007-4705-A4CA-2097C55C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хэлний хүснэгт-1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59C4DAB8-7157-4F50-9148-7A8D4C31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871" y="968829"/>
            <a:ext cx="777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Courier New"/>
                <a:cs typeface="Tahoma"/>
              </a:rPr>
              <a:t>const int CAPACITY = 10 ;</a:t>
            </a:r>
          </a:p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Courier New"/>
                <a:cs typeface="Tahoma"/>
              </a:rPr>
              <a:t>double </a:t>
            </a:r>
            <a:r>
              <a:rPr lang="en-US" altLang="en-US" err="1">
                <a:solidFill>
                  <a:srgbClr val="000000"/>
                </a:solidFill>
                <a:latin typeface="Courier New"/>
                <a:cs typeface="Tahoma"/>
              </a:rPr>
              <a:t>arrayName</a:t>
            </a:r>
            <a:r>
              <a:rPr lang="en-US" altLang="en-US">
                <a:solidFill>
                  <a:srgbClr val="000000"/>
                </a:solidFill>
                <a:latin typeface="Courier New"/>
                <a:cs typeface="Tahoma"/>
              </a:rPr>
              <a:t> [CAPACITY] ;</a:t>
            </a:r>
          </a:p>
          <a:p>
            <a:pPr algn="just">
              <a:spcBef>
                <a:spcPts val="500"/>
              </a:spcBef>
            </a:pPr>
            <a:endParaRPr lang="mn-MN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  <a:latin typeface="Arial Mon" pitchFamily="32" charset="0"/>
              </a:rPr>
              <a:t>Ой бэлдэх эл арга нь 2 гол дутагдалтай:</a:t>
            </a:r>
          </a:p>
        </p:txBody>
      </p:sp>
    </p:spTree>
    <p:extLst>
      <p:ext uri="{BB962C8B-B14F-4D97-AF65-F5344CB8AC3E}">
        <p14:creationId xmlns:p14="http://schemas.microsoft.com/office/powerpoint/2010/main" val="67524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B90432C6-1C68-45B9-9B3A-3CA198BC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хэлний хүснэгт-2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FED7F945-60DE-4680-B715-DBEB5B0F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450"/>
              </a:spcBef>
            </a:pPr>
            <a:r>
              <a:rPr lang="mn-MN" altLang="en-US" sz="1800">
                <a:solidFill>
                  <a:srgbClr val="000000"/>
                </a:solidFill>
                <a:cs typeface="Microsoft Sans Serif" panose="020B0604020202020204" pitchFamily="34" charset="0"/>
              </a:rPr>
              <a:t>Хүснэгтийн тогтмол хэмжээ түүнд хадгалах өгөгдлийн тооноос хэт их байвал ойг хэмнэлт багатай хэрэглэнэ.</a:t>
            </a:r>
          </a:p>
          <a:p>
            <a:pPr algn="just"/>
            <a:r>
              <a:rPr lang="mn-MN" altLang="en-US" sz="1800">
                <a:solidFill>
                  <a:srgbClr val="000000"/>
                </a:solidFill>
                <a:latin typeface="Tahoma"/>
                <a:ea typeface="Tahoma"/>
              </a:rPr>
              <a:t>Харин х</a:t>
            </a:r>
            <a:r>
              <a:rPr lang="mn-MN" altLang="en-US" sz="1800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эмжээ нь хадгалах өгөгдлийн тооноос бага байх хүснэгтийн хувьд </a:t>
            </a:r>
            <a:r>
              <a:rPr lang="en-US" altLang="en-US" sz="1800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overflow </a:t>
            </a:r>
            <a:r>
              <a:rPr lang="mn-MN" altLang="en-US" sz="1800">
                <a:solidFill>
                  <a:srgbClr val="000000"/>
                </a:solidFill>
                <a:latin typeface="Tahoma"/>
                <a:ea typeface="Tahoma"/>
                <a:cs typeface="Microsoft Sans Serif"/>
              </a:rPr>
              <a:t>буюу хэт хэтрэлт үүснэ.</a:t>
            </a:r>
            <a:r>
              <a:rPr lang="mn-MN" altLang="en-US" sz="180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endParaRPr lang="mn-MN" altLang="en-US" sz="1800">
              <a:solidFill>
                <a:srgbClr val="000000"/>
              </a:solidFill>
              <a:latin typeface="Microsoft Sans Serif" panose="020B0604020202020204" pitchFamily="34" charset="0"/>
              <a:ea typeface="Microsoft Sans Serif"/>
              <a:cs typeface="Microsoft Sans Serif" panose="020B0604020202020204" pitchFamily="34" charset="0"/>
            </a:endParaRPr>
          </a:p>
          <a:p>
            <a:pPr algn="just">
              <a:spcBef>
                <a:spcPts val="450"/>
              </a:spcBef>
            </a:pPr>
            <a:endParaRPr lang="mn-MN" altLang="en-US" sz="1800">
              <a:solidFill>
                <a:srgbClr val="3333CC"/>
              </a:solidFill>
            </a:endParaRPr>
          </a:p>
          <a:p>
            <a:pPr algn="just">
              <a:spcBef>
                <a:spcPts val="450"/>
              </a:spcBef>
            </a:pPr>
            <a:r>
              <a:rPr lang="mn-MN" altLang="en-US" sz="1800">
                <a:solidFill>
                  <a:srgbClr val="3333CC"/>
                </a:solidFill>
                <a:cs typeface="Tahoma" panose="020B0604030504040204" pitchFamily="34" charset="0"/>
              </a:rPr>
              <a:t>Энэ хоёр дутагдал нь С хүснэгтийн хэмжээ програмыг машины хэлд хөрвүүлэх шатанд тодорхой байдагтай холбоотой юм. </a:t>
            </a:r>
          </a:p>
          <a:p>
            <a:pPr algn="just">
              <a:spcBef>
                <a:spcPts val="450"/>
              </a:spcBef>
            </a:pPr>
            <a:endParaRPr lang="mn-MN" altLang="en-US" sz="1800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 algn="just">
              <a:spcBef>
                <a:spcPts val="450"/>
              </a:spcBef>
            </a:pPr>
            <a:r>
              <a:rPr lang="mn-MN" altLang="en-US" sz="18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Иймд arra</a:t>
            </a:r>
            <a:r>
              <a:rPr lang="en-US" altLang="en-US" sz="18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yN</a:t>
            </a:r>
            <a:r>
              <a:rPr lang="mn-MN" altLang="en-US" sz="18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ame хүснэгтэд зориулж бэлдэх ойн хэмжээг CAPACITҮ хувьсагчийн анхны утгыг өөрчлөн програмыг машины хэл рүү дахин хөрвүүлэх замаар өөрчилж болно.</a:t>
            </a:r>
          </a:p>
          <a:p>
            <a:pPr algn="just">
              <a:spcBef>
                <a:spcPts val="450"/>
              </a:spcBef>
            </a:pPr>
            <a:endParaRPr lang="mn-MN" altLang="en-US" sz="1800">
              <a:solidFill>
                <a:srgbClr val="FF0000"/>
              </a:solidFill>
              <a:latin typeface="Tahoma"/>
              <a:ea typeface="Tahoma"/>
              <a:cs typeface="Tahoma"/>
            </a:endParaRPr>
          </a:p>
          <a:p>
            <a:pPr algn="just">
              <a:spcBef>
                <a:spcPts val="450"/>
              </a:spcBef>
            </a:pPr>
            <a:r>
              <a:rPr lang="mn-MN" altLang="en-US" sz="1800">
                <a:solidFill>
                  <a:srgbClr val="3333CC"/>
                </a:solidFill>
                <a:cs typeface="Tahoma" panose="020B0604030504040204" pitchFamily="34" charset="0"/>
              </a:rPr>
              <a:t>Дээрх асуудлыг динамик ойн зориулалтын механизм хэрэглэн шийдэж болно. Товчоор хэлбэл ийм механизм шаардлага гарах үед ой нөөцлөн авч хэрэглээд чөлөөлөх гэсэн 2 үйлдэл хийдэг байна. </a:t>
            </a:r>
          </a:p>
        </p:txBody>
      </p:sp>
    </p:spTree>
    <p:extLst>
      <p:ext uri="{BB962C8B-B14F-4D97-AF65-F5344CB8AC3E}">
        <p14:creationId xmlns:p14="http://schemas.microsoft.com/office/powerpoint/2010/main" val="1398799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05444C21-76A2-43DF-9389-C8A85E941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Ойн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E99A5C6A-1FF7-4DF6-BEAE-7A916157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66800"/>
            <a:ext cx="8610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C хэлний </a:t>
            </a:r>
            <a:r>
              <a:rPr lang="en-US" altLang="en-US" sz="1800" b="1">
                <a:solidFill>
                  <a:srgbClr val="3333CC"/>
                </a:solidFill>
                <a:cs typeface="Tahoma" panose="020B0604030504040204" pitchFamily="34" charset="0"/>
              </a:rPr>
              <a:t>malloc()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 бүлийн функциар ой </a:t>
            </a:r>
            <a:r>
              <a:rPr lang="mn-MN" altLang="en-US" sz="1800">
                <a:solidFill>
                  <a:srgbClr val="000000"/>
                </a:solidFill>
              </a:rPr>
              <a:t>бэлдэж, 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чөлөөлөхдөө </a:t>
            </a:r>
            <a:r>
              <a:rPr lang="en-US" altLang="en-US" sz="1800">
                <a:solidFill>
                  <a:srgbClr val="3333CC"/>
                </a:solidFill>
                <a:cs typeface="Tahoma" panose="020B0604030504040204" pitchFamily="34" charset="0"/>
              </a:rPr>
              <a:t>free()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 функц х</a:t>
            </a:r>
            <a:r>
              <a:rPr lang="mn-MN" altLang="en-US" sz="1800">
                <a:solidFill>
                  <a:srgbClr val="000000"/>
                </a:solidFill>
                <a:cs typeface="Tahoma" panose="020B0604030504040204" pitchFamily="34" charset="0"/>
              </a:rPr>
              <a:t>э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рэглэдэг. 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FF0066"/>
              </a:buClr>
              <a:buFont typeface="Tahoma" panose="020B0604030504040204" pitchFamily="34" charset="0"/>
              <a:buChar char="•"/>
            </a:pPr>
            <a:r>
              <a:rPr lang="en-US" altLang="en-US" sz="1800">
                <a:solidFill>
                  <a:srgbClr val="FF0066"/>
                </a:solidFill>
                <a:cs typeface="Tahoma" panose="020B0604030504040204" pitchFamily="34" charset="0"/>
              </a:rPr>
              <a:t>alloc.h </a:t>
            </a:r>
            <a:r>
              <a:rPr lang="mn-MN" altLang="en-US" sz="1800">
                <a:solidFill>
                  <a:srgbClr val="FF0066"/>
                </a:solidFill>
                <a:cs typeface="Tahoma" panose="020B0604030504040204" pitchFamily="34" charset="0"/>
              </a:rPr>
              <a:t>б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а </a:t>
            </a:r>
            <a:r>
              <a:rPr lang="en-US" altLang="en-US" sz="1800">
                <a:solidFill>
                  <a:srgbClr val="FF0066"/>
                </a:solidFill>
                <a:cs typeface="Tahoma" panose="020B0604030504040204" pitchFamily="34" charset="0"/>
              </a:rPr>
              <a:t>stdlib.h</a:t>
            </a: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 толгой файл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mn-MN" altLang="en-US" sz="1800">
                <a:solidFill>
                  <a:srgbClr val="000000"/>
                </a:solidFill>
              </a:rPr>
              <a:t>Жишээ: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mn-MN" altLang="en-US" sz="1800">
                <a:solidFill>
                  <a:srgbClr val="000000"/>
                </a:solidFill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#include &lt;alloc.h&gt;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char *buf ;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void main()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{ buf = (char *) malloc(100) ; </a:t>
            </a:r>
            <a:r>
              <a:rPr lang="en-US" altLang="en-US" sz="1800">
                <a:solidFill>
                  <a:srgbClr val="CCCCFF"/>
                </a:solidFill>
                <a:latin typeface="Courier New" panose="02070309020205020404" pitchFamily="49" charset="0"/>
                <a:hlinkClick r:id="rId3"/>
              </a:rPr>
              <a:t>\\void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*malloc(size) 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malloc()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функц </a:t>
            </a:r>
            <a:r>
              <a:rPr lang="mn-MN" altLang="en-US">
                <a:solidFill>
                  <a:srgbClr val="000000"/>
                </a:solidFill>
              </a:rPr>
              <a:t>нь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нэмэлт </a:t>
            </a:r>
            <a:r>
              <a:rPr lang="mn-MN" altLang="en-US">
                <a:solidFill>
                  <a:srgbClr val="000000"/>
                </a:solidFill>
              </a:rPr>
              <a:t>ажил шаарддаг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өгөгдлийн төрөл хувиргалт,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объектод шаардагдах ойн хэмжээ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mn-MN" alt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Э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дгээр функцийг С++ хэлэнд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хэрэглэж болдог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Гэхдээ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С++ хэлэнд</a:t>
            </a:r>
            <a:r>
              <a:rPr lang="mn-MN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malloc()</a:t>
            </a:r>
            <a:r>
              <a:rPr lang="mn-MN" altLang="en-US">
                <a:solidFill>
                  <a:srgbClr val="000000"/>
                </a:solidFill>
              </a:rPr>
              <a:t>, </a:t>
            </a: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free()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функций</a:t>
            </a:r>
            <a:r>
              <a:rPr lang="mn-MN" altLang="en-US">
                <a:solidFill>
                  <a:srgbClr val="000000"/>
                </a:solidFill>
              </a:rPr>
              <a:t>н ажлыг хийх 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, </a:t>
            </a: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delete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оператор б</a:t>
            </a:r>
            <a:r>
              <a:rPr lang="mn-MN" altLang="en-US">
                <a:solidFill>
                  <a:srgbClr val="000000"/>
                </a:solidFill>
              </a:rPr>
              <a:t>ий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030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6ADE7613-A101-4AF5-AEA7-D2136EF21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1691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new оператор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0AEE8651-BD32-4A21-BC86-8073CFCFE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382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0225" indent="-522288"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new </a:t>
            </a:r>
            <a:r>
              <a:rPr lang="en-US" altLang="en-US" err="1">
                <a:solidFill>
                  <a:srgbClr val="3333CC"/>
                </a:solidFill>
                <a:cs typeface="Tahoma" panose="020B0604030504040204" pitchFamily="34" charset="0"/>
              </a:rPr>
              <a:t>оператор</a:t>
            </a:r>
            <a:r>
              <a:rPr lang="mn-MN" altLang="en-US">
                <a:solidFill>
                  <a:srgbClr val="000000"/>
                </a:solidFill>
              </a:rPr>
              <a:t> – энгийн, учир нь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malloc()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функц</a:t>
            </a:r>
            <a:r>
              <a:rPr lang="mn-MN" altLang="en-US">
                <a:solidFill>
                  <a:srgbClr val="000000"/>
                </a:solidFill>
              </a:rPr>
              <a:t> шиг нэмэлт ажиллагаа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шаарддаггүй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Э</a:t>
            </a:r>
            <a:r>
              <a:rPr lang="mn-MN" altLang="en-US">
                <a:solidFill>
                  <a:srgbClr val="000000"/>
                </a:solidFill>
              </a:rPr>
              <a:t>л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оператор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сул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ойгоос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нөөцөлж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авсан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хэсэг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ойн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эхлэл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хаягийг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буцааж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өг</a:t>
            </a:r>
            <a:r>
              <a:rPr lang="mn-MN" altLang="en-US">
                <a:solidFill>
                  <a:srgbClr val="000000"/>
                </a:solidFill>
              </a:rPr>
              <a:t>нө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Харин ой нөөцлөх боломжгүй бол хоосон тэг \0\ хаяг буцаана.</a:t>
            </a:r>
            <a:r>
              <a:rPr lang="en-GB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endParaRPr lang="mn-MN" altLang="en-US">
              <a:solidFill>
                <a:srgbClr val="000000"/>
              </a:solidFill>
              <a:latin typeface="Microsoft Sans Serif" panose="020B0604020202020204" pitchFamily="34" charset="0"/>
            </a:endParaRP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 b="1">
                <a:solidFill>
                  <a:srgbClr val="3333CC"/>
                </a:solidFill>
              </a:rPr>
              <a:t>Хэрэглэх загвар: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en-US" altLang="en-US" b="1">
                <a:solidFill>
                  <a:srgbClr val="3333CC"/>
                </a:solidFill>
              </a:rPr>
              <a:t>new type 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Жишээ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: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char *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cvar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= new char;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*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ivar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= new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float *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fvar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= new float;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r>
              <a:rPr lang="en-US" altLang="en-US" err="1">
                <a:solidFill>
                  <a:srgbClr val="000000"/>
                </a:solidFill>
              </a:rPr>
              <a:t>int</a:t>
            </a:r>
            <a:r>
              <a:rPr lang="en-US" altLang="en-US">
                <a:solidFill>
                  <a:srgbClr val="000000"/>
                </a:solidFill>
              </a:rPr>
              <a:t> *</a:t>
            </a:r>
            <a:r>
              <a:rPr lang="en-US" altLang="en-US" err="1">
                <a:solidFill>
                  <a:srgbClr val="000000"/>
                </a:solidFill>
              </a:rPr>
              <a:t>intPtr</a:t>
            </a:r>
            <a:r>
              <a:rPr lang="en-US" altLang="en-US">
                <a:solidFill>
                  <a:srgbClr val="000000"/>
                </a:solidFill>
              </a:rPr>
              <a:t> = new </a:t>
            </a:r>
            <a:r>
              <a:rPr lang="en-US" altLang="en-US" err="1">
                <a:solidFill>
                  <a:srgbClr val="000000"/>
                </a:solidFill>
              </a:rPr>
              <a:t>int</a:t>
            </a:r>
            <a:r>
              <a:rPr lang="en-US" altLang="en-US">
                <a:solidFill>
                  <a:srgbClr val="000000"/>
                </a:solidFill>
              </a:rPr>
              <a:t> 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Х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үснэгтэд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</a:rPr>
              <a:t>хэрэглэх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ой</a:t>
            </a:r>
            <a:r>
              <a:rPr lang="mn-MN" altLang="en-US">
                <a:solidFill>
                  <a:srgbClr val="000000"/>
                </a:solidFill>
              </a:rPr>
              <a:t>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</a:rPr>
              <a:t>бэлдэхэд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new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оператор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хэрэглэж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болдог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Бодит тоон 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50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элементтэй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хүснэгтэд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cs typeface="Tahoma" panose="020B0604030504040204" pitchFamily="34" charset="0"/>
              </a:rPr>
              <a:t>ой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</a:rPr>
              <a:t>бэлдэх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команд</a:t>
            </a:r>
            <a:r>
              <a:rPr lang="mn-MN" altLang="en-US">
                <a:solidFill>
                  <a:srgbClr val="000000"/>
                </a:solidFill>
              </a:rPr>
              <a:t>: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mn-MN" altLang="en-US" sz="2400">
                <a:solidFill>
                  <a:srgbClr val="000000"/>
                </a:solidFill>
              </a:rPr>
              <a:t>	float farr[50] &lt;=&gt; 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float *</a:t>
            </a:r>
            <a:r>
              <a:rPr lang="en-US" altLang="en-US" err="1">
                <a:solidFill>
                  <a:srgbClr val="3333CC"/>
                </a:solidFill>
                <a:cs typeface="Tahoma" panose="020B0604030504040204" pitchFamily="34" charset="0"/>
              </a:rPr>
              <a:t>farr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 = new float[50];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                                           </a:t>
            </a:r>
            <a:r>
              <a:rPr lang="en-US" altLang="en-US" err="1">
                <a:solidFill>
                  <a:srgbClr val="FF0000"/>
                </a:solidFill>
                <a:cs typeface="Tahoma" panose="020B0604030504040204" pitchFamily="34" charset="0"/>
              </a:rPr>
              <a:t>farr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[0]=3.14; </a:t>
            </a:r>
            <a:r>
              <a:rPr lang="en-US" altLang="en-US" err="1">
                <a:solidFill>
                  <a:srgbClr val="FF0000"/>
                </a:solidFill>
                <a:cs typeface="Tahoma" panose="020B0604030504040204" pitchFamily="34" charset="0"/>
              </a:rPr>
              <a:t>farr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[5]=5.6;</a:t>
            </a:r>
          </a:p>
        </p:txBody>
      </p:sp>
    </p:spTree>
    <p:extLst>
      <p:ext uri="{BB962C8B-B14F-4D97-AF65-F5344CB8AC3E}">
        <p14:creationId xmlns:p14="http://schemas.microsoft.com/office/powerpoint/2010/main" val="3174548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A73B6A54-96AD-4557-A48A-BC23DA70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new оператор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C06E8E1C-B0F6-4D54-B544-CDC032CB8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new оператор </a:t>
            </a:r>
            <a:r>
              <a:rPr lang="mn-MN" altLang="en-US">
                <a:solidFill>
                  <a:srgbClr val="000000"/>
                </a:solidFill>
              </a:rPr>
              <a:t>хүссэн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ойг </a:t>
            </a:r>
            <a:r>
              <a:rPr lang="mn-MN" altLang="en-US">
                <a:solidFill>
                  <a:srgbClr val="000000"/>
                </a:solidFill>
              </a:rPr>
              <a:t>бэлдэж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чада</a:t>
            </a:r>
            <a:r>
              <a:rPr lang="mn-MN" altLang="en-US">
                <a:solidFill>
                  <a:srgbClr val="000000"/>
                </a:solidFill>
              </a:rPr>
              <a:t>х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гүй бол </a:t>
            </a:r>
            <a:r>
              <a:rPr lang="mn-MN" altLang="en-US">
                <a:solidFill>
                  <a:srgbClr val="000000"/>
                </a:solidFill>
              </a:rPr>
              <a:t>тэг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(0) буцаа</a:t>
            </a:r>
            <a:r>
              <a:rPr lang="mn-MN" altLang="en-US">
                <a:solidFill>
                  <a:srgbClr val="000000"/>
                </a:solidFill>
              </a:rPr>
              <a:t>на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Иймд new оператораар буцаах хаягийг хэрэглэхийн өмнө заавал шалгадаг байна: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latin typeface="Arial Mon" pitchFamily="32" charset="0"/>
                <a:cs typeface="Tahoma" panose="020B0604030504040204" pitchFamily="34" charset="0"/>
              </a:rPr>
              <a:t>	</a:t>
            </a:r>
            <a:r>
              <a:rPr lang="mn-MN" altLang="en-US">
                <a:solidFill>
                  <a:srgbClr val="3333CC"/>
                </a:solidFill>
              </a:rPr>
              <a:t>а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ssert (intPtr !=0);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				//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шалгаж буй нө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x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цөл 						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//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биеэлж буй эсэхийг нотлох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эсвэл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mn-MN" altLang="en-US" sz="2400">
                <a:solidFill>
                  <a:srgbClr val="000000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if ( intPtr == 0 ) {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 cerr &lt;&lt;”\n*** 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ой нөөцөлж чадсангүй !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\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n“ ;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 e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xit(1);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</a:rPr>
              <a:t>	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}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3BDF4B9-FCAA-4301-BFD7-06FE7B1F5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29622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7B821615-6781-4149-B58F-7CF591205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1060"/>
              </p:ext>
            </p:extLst>
          </p:nvPr>
        </p:nvGraphicFramePr>
        <p:xfrm>
          <a:off x="6677991" y="4799635"/>
          <a:ext cx="480740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67743" imgH="933580" progId="">
                  <p:embed/>
                </p:oleObj>
              </mc:Choice>
              <mc:Fallback>
                <p:oleObj r:id="rId3" imgW="4067743" imgH="933580" progId="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7B821615-6781-4149-B58F-7CF591205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991" y="4799635"/>
                        <a:ext cx="4807403" cy="1676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>
            <a:extLst>
              <a:ext uri="{FF2B5EF4-FFF2-40B4-BE49-F238E27FC236}">
                <a16:creationId xmlns:a16="http://schemas.microsoft.com/office/drawing/2014/main" id="{A4EEDE5E-7349-4197-8292-501BEDAC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885871"/>
            <a:ext cx="4572000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intP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tr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хувьсагч хоосон биш бол, шинээр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 </a:t>
            </a:r>
            <a:r>
              <a:rPr lang="mn-MN" altLang="en-US" sz="1600">
                <a:solidFill>
                  <a:srgbClr val="3333CC"/>
                </a:solidFill>
              </a:rPr>
              <a:t>бэлдсэн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муж ой </a:t>
            </a:r>
            <a:r>
              <a:rPr lang="mn-MN" altLang="en-US" sz="1800">
                <a:solidFill>
                  <a:srgbClr val="3333CC"/>
                </a:solidFill>
                <a:latin typeface="Microsoft Sans Serif" panose="020B0604020202020204" pitchFamily="34" charset="0"/>
              </a:rPr>
              <a:t>нь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тодорхой нэргүй хувьсагч болно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. 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Уг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муж ой тодорхой нэргүй байна. </a:t>
            </a:r>
            <a:r>
              <a:rPr lang="en-US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n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ew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оператороос буцах хаяг \жишээлбэл </a:t>
            </a:r>
            <a:r>
              <a:rPr lang="en-US" altLang="en-US" sz="1800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0x020</a:t>
            </a:r>
            <a:r>
              <a:rPr lang="mn-MN" altLang="en-US" sz="1800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\ </a:t>
            </a:r>
            <a:r>
              <a:rPr lang="mn-MN" altLang="en-US" sz="1800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intP</a:t>
            </a:r>
            <a:r>
              <a:rPr lang="en-US" altLang="en-US" sz="1800">
                <a:solidFill>
                  <a:srgbClr val="000000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tr</a:t>
            </a:r>
            <a:r>
              <a:rPr lang="en-US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3333CC"/>
                </a:solidFill>
                <a:latin typeface="Microsoft Sans Serif" panose="020B0604020202020204" pitchFamily="34" charset="0"/>
                <a:cs typeface="Tahoma" panose="020B0604030504040204" pitchFamily="34" charset="0"/>
              </a:rPr>
              <a:t>хувьсагчийн утга болно:</a:t>
            </a:r>
            <a:r>
              <a:rPr lang="en-GB" altLang="en-US">
                <a:solidFill>
                  <a:srgbClr val="3333CC"/>
                </a:solidFill>
                <a:latin typeface="Microsoft Sans Serif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57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6D697B56-3411-42EE-B723-9043364F8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new оператор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FDC3FF9C-52A0-4813-BFBC-72C5EA4E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Нэргүй хувьсагч</a:t>
            </a:r>
            <a:r>
              <a:rPr lang="mn-MN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ийн </a:t>
            </a: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хувьд дараах үйлдлийг хийж болно:</a:t>
            </a:r>
          </a:p>
          <a:p>
            <a:pPr marL="342900" algn="just">
              <a:spcBef>
                <a:spcPts val="500"/>
              </a:spcBef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cin &gt;&gt; *intPtr ; 	//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гараас оруулах тоог хадгалах</a:t>
            </a:r>
          </a:p>
          <a:p>
            <a:pPr marL="342900" algn="just"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 	if (*intPtr &lt;100)	// 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жиших үйлдэл хийх</a:t>
            </a:r>
          </a:p>
          <a:p>
            <a:pPr marL="342900" algn="just"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</a:rPr>
              <a:t>	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(* intP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tr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)++ ;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	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// арифметик үйлдэл хийх</a:t>
            </a:r>
          </a:p>
          <a:p>
            <a:pPr marL="342900" algn="just">
              <a:spcBef>
                <a:spcPts val="500"/>
              </a:spcBef>
            </a:pPr>
            <a:r>
              <a:rPr lang="mn-MN" altLang="en-US">
                <a:solidFill>
                  <a:srgbClr val="3333CC"/>
                </a:solidFill>
              </a:rPr>
              <a:t>			</a:t>
            </a:r>
            <a:r>
              <a:rPr lang="en-US" altLang="en-US">
                <a:solidFill>
                  <a:srgbClr val="3333CC"/>
                </a:solidFill>
              </a:rPr>
              <a:t>	</a:t>
            </a: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//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эсвэл</a:t>
            </a:r>
          </a:p>
          <a:p>
            <a:pPr marL="342900" algn="just">
              <a:spcBef>
                <a:spcPts val="500"/>
              </a:spcBef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	*intPtr =100 ; 	// 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шинэ утга олгох</a:t>
            </a:r>
          </a:p>
          <a:p>
            <a:pPr marL="342900" algn="just">
              <a:spcBef>
                <a:spcPts val="500"/>
              </a:spcBef>
            </a:pPr>
            <a:endParaRPr lang="mn-MN" altLang="en-US">
              <a:solidFill>
                <a:srgbClr val="3333CC"/>
              </a:solidFill>
              <a:cs typeface="Tahoma" panose="020B0604030504040204" pitchFamily="34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79E6C57-4AEF-4DFE-BFC1-DF24656A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92417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ACC73481-5ACC-44C1-AB3A-A80D7CD2D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86200"/>
          <a:ext cx="670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86795" imgH="1371429" progId="">
                  <p:embed/>
                </p:oleObj>
              </mc:Choice>
              <mc:Fallback>
                <p:oleObj r:id="rId3" imgW="4086795" imgH="1371429" progId="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ACC73481-5ACC-44C1-AB3A-A80D7CD2D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6705600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77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5822363B-FA18-4AA1-BA86-70ED3CAB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new оператор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DEF4CC5E-BC87-43ED-9DC1-8F1D99F7E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327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int *arrayPtr ;</a:t>
            </a:r>
          </a:p>
          <a:p>
            <a:pPr algn="just">
              <a:spcBef>
                <a:spcPts val="500"/>
              </a:spcBef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arrayPtr = new int [10] ;</a:t>
            </a:r>
          </a:p>
          <a:p>
            <a:pPr>
              <a:spcBef>
                <a:spcPts val="500"/>
              </a:spcBef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027D119-4690-426B-8A70-BAADF4C9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947989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45A318B-2F6F-4708-AE73-0E1AAEDA1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5581"/>
              </p:ext>
            </p:extLst>
          </p:nvPr>
        </p:nvGraphicFramePr>
        <p:xfrm>
          <a:off x="5714999" y="609600"/>
          <a:ext cx="550454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68166" imgH="1038370" progId="">
                  <p:embed/>
                </p:oleObj>
              </mc:Choice>
              <mc:Fallback>
                <p:oleObj r:id="rId3" imgW="5668166" imgH="1038370" progId="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445A318B-2F6F-4708-AE73-0E1AAEDA1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609600"/>
                        <a:ext cx="5504543" cy="1676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>
            <a:extLst>
              <a:ext uri="{FF2B5EF4-FFF2-40B4-BE49-F238E27FC236}">
                <a16:creationId xmlns:a16="http://schemas.microsoft.com/office/drawing/2014/main" id="{D26586BB-BA7D-4F8B-BE2D-AAB5BAB8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1"/>
            <a:ext cx="86106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35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cout &lt;&lt; ”How many entries ?” ; 	// хүснэгтийн хэмжээг авна.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cin &gt;&gt; numEntries ;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double *dPtr = new double[numEntries]</a:t>
            </a: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 ;// ой бэлдэж хүснэгт </a:t>
            </a:r>
            <a:r>
              <a:rPr lang="mn-MN" altLang="en-US">
                <a:solidFill>
                  <a:srgbClr val="3333CC"/>
                </a:solidFill>
              </a:rPr>
              <a:t>үүсгэнэ.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Microsoft Sans Serif" panose="020B0604020202020204" pitchFamily="34" charset="0"/>
              </a:rPr>
              <a:t>assert (dPtr != 0) ;</a:t>
            </a: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			 //</a:t>
            </a:r>
            <a:r>
              <a:rPr lang="mn-MN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хүснэгт</a:t>
            </a:r>
            <a:r>
              <a:rPr lang="mn-MN" altLang="en-US">
                <a:solidFill>
                  <a:srgbClr val="3333CC"/>
                </a:solidFill>
              </a:rPr>
              <a:t> үүссэн </a:t>
            </a:r>
            <a:r>
              <a:rPr lang="mn-MN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эсэхийг</a:t>
            </a:r>
            <a:r>
              <a:rPr lang="mn-MN" altLang="en-US">
                <a:solidFill>
                  <a:srgbClr val="3333CC"/>
                </a:solidFill>
              </a:rPr>
              <a:t> шалгах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cout &lt;&lt; “Enter your values\n” ;</a:t>
            </a:r>
            <a:r>
              <a:rPr lang="mn-MN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		</a:t>
            </a: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// хүснэгтийг дүүргэх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for (int i=0; i&lt;numEntres; i++)</a:t>
            </a:r>
            <a:r>
              <a:rPr lang="mn-MN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		</a:t>
            </a: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// </a:t>
            </a:r>
          </a:p>
          <a:p>
            <a:pPr algn="just"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Microsoft Sans Serif" panose="020B0604020202020204" pitchFamily="34" charset="0"/>
              </a:rPr>
              <a:t>           cin &gt;&gt; dPtr[i];</a:t>
            </a:r>
          </a:p>
          <a:p>
            <a:pPr>
              <a:buClrTx/>
              <a:buFontTx/>
              <a:buNone/>
            </a:pPr>
            <a:endParaRPr lang="en-US" altLang="en-US">
              <a:solidFill>
                <a:srgbClr val="3333CC"/>
              </a:solidFill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78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FE10AAF2-40AD-4387-A2B7-31E87689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3AF74FB7-8441-4793-9620-AB309F2B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500"/>
              </a:spcBef>
              <a:buFont typeface="Microsoft Sans Serif" panose="020B060402020202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Ойг хэрэглэж дуусаад </a:t>
            </a:r>
            <a:r>
              <a:rPr lang="mn-MN" altLang="en-US" b="1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оператороор чөлөөлж сул ойн санд буцааж оруулна. 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 typeface="Microsoft Sans Serif" panose="020B060402020202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Тэгэхлээр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new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бол сул ойн сангаас тодохой хэмжээний ойн мужийг авч хэрэглэх хүсэлт бол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ойн мужийг сул ойн санд буцааж бүртгэхтэй холбоотой хүсэлт юм. 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Clr>
                <a:srgbClr val="FF0066"/>
              </a:buClr>
              <a:buFont typeface="Microsoft Sans Serif" panose="020B0604020202020204" pitchFamily="34" charset="0"/>
              <a:buChar char="•"/>
            </a:pP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оператороор чөлөөлсөн ийм ойн хэсэг ээлжит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new 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оператороор дахин нөөцлөгдөнө. </a:t>
            </a:r>
          </a:p>
          <a:p>
            <a:pPr algn="just">
              <a:lnSpc>
                <a:spcPct val="90000"/>
              </a:lnSpc>
              <a:spcBef>
                <a:spcPts val="750"/>
              </a:spcBef>
              <a:buFont typeface="Microsoft Sans Serif" panose="020B060402020202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Иймд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new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ба </a:t>
            </a:r>
            <a:r>
              <a:rPr lang="mn-MN" altLang="en-US">
                <a:solidFill>
                  <a:srgbClr val="FF0066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delete</a:t>
            </a:r>
            <a:r>
              <a:rPr lang="mn-MN" altLang="en-US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бол харилцан уялдаатай, бие биеийнхээ гүйцээлт болж байдаг.</a:t>
            </a:r>
          </a:p>
          <a:p>
            <a:pPr marL="342900" algn="just">
              <a:lnSpc>
                <a:spcPct val="90000"/>
              </a:lnSpc>
              <a:spcBef>
                <a:spcPts val="450"/>
              </a:spcBef>
            </a:pPr>
            <a:r>
              <a:rPr lang="en-US" altLang="en-US" sz="1800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12DBB15-FC07-4860-842C-F4F6B4EE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2519364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ACD5C8B8-7308-4267-AAF7-7B486B9DE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3810001"/>
          <a:ext cx="67818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4162" imgH="1819529" progId="">
                  <p:embed/>
                </p:oleObj>
              </mc:Choice>
              <mc:Fallback>
                <p:oleObj r:id="rId3" imgW="3134162" imgH="1819529" progId="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ACD5C8B8-7308-4267-AAF7-7B486B9DE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810001"/>
                        <a:ext cx="6781800" cy="2505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98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88E9B-8FA9-4A41-B158-1D95E11D5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216B1-C703-4830-8B69-A07805D458CE}">
  <ds:schemaRefs>
    <ds:schemaRef ds:uri="b9a74e9c-9fb8-43a3-a1d4-701716206c1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324074-84F0-44D9-8FA2-234468EAFA66}">
  <ds:schemaRefs>
    <ds:schemaRef ds:uri="b9a74e9c-9fb8-43a3-a1d4-701716206c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Санах ойн оператор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Санах ойн оператор</dc:title>
  <dc:creator>Microsoft Office User</dc:creator>
  <cp:revision>8</cp:revision>
  <dcterms:created xsi:type="dcterms:W3CDTF">2020-09-07T14:07:05Z</dcterms:created>
  <dcterms:modified xsi:type="dcterms:W3CDTF">2022-10-10T07:20:00Z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