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305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9914-9ADF-48DD-98CE-51DB110BF001}" v="6" dt="2022-09-20T16:52:01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TULGA GANDUULGA" userId="S::20b1num1780@stud.num.edu.mn::cc90f9a6-cd63-444b-ab28-f5b4150cc41a" providerId="AD" clId="Web-{A33E9914-9ADF-48DD-98CE-51DB110BF001}"/>
    <pc:docChg chg="addSld delSld">
      <pc:chgData name="GANTULGA GANDUULGA" userId="S::20b1num1780@stud.num.edu.mn::cc90f9a6-cd63-444b-ab28-f5b4150cc41a" providerId="AD" clId="Web-{A33E9914-9ADF-48DD-98CE-51DB110BF001}" dt="2022-09-20T16:52:00.454" v="1"/>
      <pc:docMkLst>
        <pc:docMk/>
      </pc:docMkLst>
      <pc:sldChg chg="add del">
        <pc:chgData name="GANTULGA GANDUULGA" userId="S::20b1num1780@stud.num.edu.mn::cc90f9a6-cd63-444b-ab28-f5b4150cc41a" providerId="AD" clId="Web-{A33E9914-9ADF-48DD-98CE-51DB110BF001}" dt="2022-09-20T16:52:00.454" v="1"/>
        <pc:sldMkLst>
          <pc:docMk/>
          <pc:sldMk cId="418140424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69F01-CB15-774F-81B0-18142DE3794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6CE1-89FC-B546-B630-F4A7BB6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EA4C415-4A81-48CF-82A9-D1B339299D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5D4DA-A932-4DCA-9482-F5EBECA66751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107521" name="Rectangle 1">
            <a:extLst>
              <a:ext uri="{FF2B5EF4-FFF2-40B4-BE49-F238E27FC236}">
                <a16:creationId xmlns:a16="http://schemas.microsoft.com/office/drawing/2014/main" id="{89434FDD-DCB3-4244-94E2-4EDC72321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C0241831-6738-4B87-96E6-BBC84407F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BA8F1069-6268-4AE1-BEED-E0CFDF9D31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F55692-E107-4B60-AB1E-589A585BE5E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43618187-5516-4471-B0E9-91EAF9A7D2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Text Box 2">
            <a:extLst>
              <a:ext uri="{FF2B5EF4-FFF2-40B4-BE49-F238E27FC236}">
                <a16:creationId xmlns:a16="http://schemas.microsoft.com/office/drawing/2014/main" id="{A8A48FDE-DF66-41FB-A45B-903F75A2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3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3920ED2-EE0D-4F00-97F5-D746CF075B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E006DE-15B1-4201-B044-08268851F70E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6930B3C7-1C21-4EFB-B9EC-F10B608683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Text Box 2">
            <a:extLst>
              <a:ext uri="{FF2B5EF4-FFF2-40B4-BE49-F238E27FC236}">
                <a16:creationId xmlns:a16="http://schemas.microsoft.com/office/drawing/2014/main" id="{F9AFF4BD-9103-4824-9DD3-3E68899B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2C1D8640-B854-49BE-97B4-F5D407AC5A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0B5721-41F7-45D4-A5E6-79F8F8621E60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273BB259-BB35-4278-9F18-61B4AD6C4F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07BA74F3-93DF-41DB-812F-FBF5353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F68E-4485-D64D-A8EC-B0915D135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9E570-B1A7-2445-AB7C-78F01C3E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8DE00-D511-1746-9971-F889D40E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CF2A-4FC6-174B-8606-6B0E6F47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D727-6FF1-B64A-BE86-564360FB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143-026D-1A4B-83D9-D381EC13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FD438-EC4E-2948-B2D0-6321695F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86B1-ED15-7848-9F43-85D4610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BC1D-04F3-7D45-A2D0-1ABEA073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6784-FCC9-4F41-9FCE-E3BF0072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3559B-7033-C246-B2C7-67F6CF636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FBEE3-30E4-984C-BCAD-294C81C8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B1BA-BC90-8B47-82C7-E6DB3CDD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EFAE-8A96-1446-9680-2B217D6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6586-8A7A-AB4F-B289-FED770A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4C03-E5BB-4644-86DB-FF7865A5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F9FD-81A1-B44A-BD05-A2F52527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06DC-828C-A344-BFBD-3A268D82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1E9B-60C0-6142-BECB-21671B22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55B2-0210-E64D-95AA-AE8BEA7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9BCA-6122-3646-A9EE-7997B639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790F-2316-6841-92D7-3E538A75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01CC-D529-674B-9A89-80F92FA9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9B9B-E41F-0B49-B41E-859DFE06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81D1-627B-8149-B97F-A76B966F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B587-ECAE-354B-A813-E1FCFFC3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9768-287B-E840-870E-75DDC06EB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6C87D-1882-DA43-A056-4CAF443E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F5D2A-D6C8-204A-BC79-CDC47C95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1123D-1425-5040-BED2-E65BD3C3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B822D-656F-2F4A-A3FD-621356F8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392C-B323-3E49-88A1-1DC011E6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95B54-1CDD-D543-9B21-AFBDBB9C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6D9CF-4153-D64A-9EDB-9B55C3608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C487B-B2F3-8E46-87D4-DF6F0D50F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79679-8088-8E4D-A4D2-029A9A755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8973E-0FB3-284A-82B0-DAB6205B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7BD70-9F12-114D-AD4B-A89CB1D2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0C56B-08F3-1849-883A-127A5B72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E7CE-3A81-E34F-8B72-67E62BF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6FDB3-B352-814D-A587-918170FD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8EE7E-DA81-4243-B7F7-E108EC7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0422-DB80-5146-95F3-D8FCC832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F6F12-95D5-504D-858F-2DC04756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7E43A-B151-5741-A279-1F1CFF6C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C8135-8675-E341-9CC3-315AE65F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93E0-E000-144C-A3C3-A9C5DE67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D7AC-1F75-DB42-BE07-37E5BA3E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A9DB2-E5E3-BB41-9CBE-2BFC3810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BE057-39CE-CB4E-B8D7-E45E7684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CD8AB-9104-C348-AEA2-9F2A00F2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BEDE-FC97-4D45-88C3-2CF5E05E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8442-E34A-4144-B79F-8B111209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65C25-4557-564E-B30F-0F2E9060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5F9C8-42A1-854E-84F9-E46C729A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FBFF-18E9-D64B-8E0D-2C0AD9F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D2D9-B80A-A04A-B10C-BE3E597B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43383-C012-E748-969E-E631F967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000CD-BD8F-6343-837E-E7A91D05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6121B-354A-484B-B7CA-48A0FEB9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26B9-6F54-164F-ACCB-B9C8AF65D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5354-95DF-F749-A2C2-2D2FDB6595D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7EC7-0F1E-2C43-BA56-8812148DB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C05A-CD4F-C942-910A-47A2E6F91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40B8-4795-3D4D-9C25-8A922DB7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2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63C1-DFE2-3E43-8ADE-5DBD4F1D1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Санах</a:t>
            </a:r>
            <a:r>
              <a:rPr lang="en-US" dirty="0"/>
              <a:t> </a:t>
            </a:r>
            <a:r>
              <a:rPr lang="en-US" dirty="0" err="1"/>
              <a:t>ойн</a:t>
            </a:r>
            <a:r>
              <a:rPr lang="en-US" dirty="0"/>
              <a:t> </a:t>
            </a:r>
            <a:r>
              <a:rPr lang="en-US" dirty="0" err="1"/>
              <a:t>цоорхой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BE488-B45A-864F-8B09-EEFAD5DC9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042D6D02-13A3-4206-871D-C3E821A0C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  <a:cs typeface="Tahoma" panose="020B0604030504040204" pitchFamily="34" charset="0"/>
              </a:rPr>
              <a:t>Memory Leaks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</a:rPr>
              <a:t>-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Ойн цоорхой-1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D2DEA60A-D22F-408D-B059-7932AA9C1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19200"/>
            <a:ext cx="7772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Font typeface="Microsoft Sans Serif" panose="020B060402020202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Энэ бол new ба delete операторыг хэрэглэдэг програмд чухал. Яагаад гэдгийг дараах энгийн програм дээр авч үзъе.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do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{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            int *intP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= ne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 int [10];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		    assert (intP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!=0 );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	   // .  .  .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	 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cout &lt;&lt;”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\n Do another (Ү or n)?”;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cin &gt;&gt; answer;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} while (answer !=’\n’)  ;</a:t>
            </a:r>
          </a:p>
          <a:p>
            <a:pPr marL="342900" algn="just">
              <a:lnSpc>
                <a:spcPct val="90000"/>
              </a:lnSpc>
              <a:spcBef>
                <a:spcPts val="700"/>
              </a:spcBef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</a:rPr>
              <a:t>	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Эхний давталтаар 10 бүхэл тоон хүснэгт байгуулна.</a:t>
            </a:r>
            <a:r>
              <a:rPr lang="en-GB" altLang="en-US" sz="28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marL="341313">
              <a:lnSpc>
                <a:spcPct val="90000"/>
              </a:lnSpc>
              <a:spcBef>
                <a:spcPts val="700"/>
              </a:spcBef>
            </a:pPr>
            <a:endParaRPr lang="en-GB" altLang="en-US" sz="28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1DCC01D-53B4-41FD-A262-C4498946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976564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2ED0CE4B-8AD6-4B46-AA20-7B176DA27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05400"/>
          <a:ext cx="5638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90476" imgH="961905" progId="">
                  <p:embed/>
                </p:oleObj>
              </mc:Choice>
              <mc:Fallback>
                <p:oleObj r:id="rId3" imgW="5590476" imgH="961905" progId="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2ED0CE4B-8AD6-4B46-AA20-7B176DA27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5638800" cy="1447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066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AC535F70-6318-4E72-80D0-E5304247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  <a:cs typeface="Tahoma" panose="020B0604030504040204" pitchFamily="34" charset="0"/>
              </a:rPr>
              <a:t>Memory Leaks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</a:rPr>
              <a:t>-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Ойн цоорхой-2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A08E0284-F31F-4EBA-A65D-53FFDA88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716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Удаахь давталтаар ангид хүснэгт үүсгэж түүний хаягийг intP</a:t>
            </a:r>
            <a:r>
              <a:rPr lang="en-US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хаяган хувьсагчдад хийнэ. Гэхдээ эхний хүснэгтийн ойг чөлөөлөхийн тулд delete операторыг хэрэглээгүй тул энэ ойн хэсэг програмд харьяалагдсан хэвээр үлдэнэ.</a:t>
            </a:r>
          </a:p>
          <a:p>
            <a:pPr marL="342900" algn="just">
              <a:lnSpc>
                <a:spcPct val="90000"/>
              </a:lnSpc>
              <a:spcBef>
                <a:spcPts val="500"/>
              </a:spcBef>
            </a:pPr>
            <a:endParaRPr lang="en-GB" altLang="en-US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marL="342900">
              <a:lnSpc>
                <a:spcPct val="90000"/>
              </a:lnSpc>
              <a:spcBef>
                <a:spcPts val="700"/>
              </a:spcBef>
            </a:pPr>
            <a:r>
              <a:rPr lang="en-GB" altLang="en-US" sz="28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marL="341313">
              <a:lnSpc>
                <a:spcPct val="90000"/>
              </a:lnSpc>
              <a:spcBef>
                <a:spcPts val="700"/>
              </a:spcBef>
            </a:pPr>
            <a:endParaRPr lang="en-GB" altLang="en-US" sz="28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9EAEB5E-1561-485E-A240-22E7417D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65747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FFB7BDF5-6569-4BA6-83B2-EB8479DF3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537" y="2886243"/>
          <a:ext cx="7315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44324" imgH="1619476" progId="">
                  <p:embed/>
                </p:oleObj>
              </mc:Choice>
              <mc:Fallback>
                <p:oleObj r:id="rId3" imgW="5544324" imgH="1619476" progId="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FFB7BDF5-6569-4BA6-83B2-EB8479DF3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537" y="2886243"/>
                        <a:ext cx="7315200" cy="199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874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6BC1A949-5FBE-42D9-BC56-004BF2CD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  <a:cs typeface="Tahoma" panose="020B0604030504040204" pitchFamily="34" charset="0"/>
              </a:rPr>
              <a:t>Memory Leaks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</a:rPr>
              <a:t>-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Ойн цоорхой-3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E0304F05-AB99-4457-823A-943FA32A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marL="331470" indent="-331470" algn="just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Microsoft Sans Serif"/>
              </a:rPr>
              <a:t>Гуравдахь давталтаар ээлжит хүснэгтийг байгуулж түүний хаягийг intP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Microsoft Sans Serif"/>
              </a:rPr>
              <a:t>tr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Microsoft Sans Serif"/>
              </a:rPr>
              <a:t>хувьсагчдад хийх тул өмнөх /хоёр дахь хүснэгт мөн эзэнгүйдэнэ.</a:t>
            </a:r>
            <a:endParaRPr lang="en-US">
              <a:latin typeface="Tahoma"/>
              <a:ea typeface="Tahoma"/>
              <a:cs typeface="Microsoft Sans Serif"/>
            </a:endParaRPr>
          </a:p>
          <a:p>
            <a:pPr marL="342900"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marL="341313">
              <a:spcBef>
                <a:spcPts val="800"/>
              </a:spcBef>
            </a:pPr>
            <a:endParaRPr lang="en-GB" altLang="en-US" sz="320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4FD3C8D-EA82-491C-8ED6-D5A3B338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4479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5B75BC95-4AC1-42EA-98D6-F5377611E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481730"/>
          <a:ext cx="72390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14286" imgH="2057143" progId="">
                  <p:embed/>
                </p:oleObj>
              </mc:Choice>
              <mc:Fallback>
                <p:oleObj r:id="rId3" imgW="5514286" imgH="2057143" progId="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5B75BC95-4AC1-42EA-98D6-F5377611E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81730"/>
                        <a:ext cx="7239000" cy="2505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5">
            <a:extLst>
              <a:ext uri="{FF2B5EF4-FFF2-40B4-BE49-F238E27FC236}">
                <a16:creationId xmlns:a16="http://schemas.microsoft.com/office/drawing/2014/main" id="{FEF949E8-9C7A-4341-BF7D-E012DD2A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53001"/>
            <a:ext cx="80772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Ийнхүү ээлжит давталтаар 10 бүхэл тоон хүснэгтийн ой эзэнгүйдэж тодорхой давталтын дараа (intPtr !=0 )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нөхцөл биелэхгүй болж програм зогсоно. Ийм програм ойг эзэнгүйдэхэд хүргэх ба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үүнийг ойн цоорхой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гэнэ.</a:t>
            </a:r>
            <a:r>
              <a:rPr lang="en-GB" alt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262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9D346B57-6D32-4BB8-B458-51607750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  <a:cs typeface="Times New Roman"/>
              </a:rPr>
              <a:t>Memory Leaks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Mon" pitchFamily="32" charset="0"/>
              </a:rPr>
              <a:t>-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ea typeface="Tahoma"/>
              </a:rPr>
              <a:t>Ойн цоорхой-4</a:t>
            </a:r>
            <a:endParaRPr lang="mn-MN" altLang="en-US" sz="28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3ED8076D-D1E7-47DA-9594-6D1590BDB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mn-MN" altLang="en-US" dirty="0">
                <a:solidFill>
                  <a:srgbClr val="000000"/>
                </a:solidFill>
                <a:latin typeface="Arial Mon" pitchFamily="32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do {</a:t>
            </a:r>
          </a:p>
          <a:p>
            <a:pPr algn="just">
              <a:spcBef>
                <a:spcPts val="500"/>
              </a:spcBef>
            </a:pPr>
            <a:r>
              <a:rPr lang="en-US" altLang="en-US" dirty="0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             delete [ ] </a:t>
            </a:r>
            <a:r>
              <a:rPr lang="en-US" altLang="en-US" dirty="0" err="1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intPtr</a:t>
            </a:r>
            <a:r>
              <a:rPr lang="en-US" altLang="en-US" dirty="0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 ;</a:t>
            </a:r>
          </a:p>
          <a:p>
            <a:pPr algn="just">
              <a:spcBef>
                <a:spcPts val="500"/>
              </a:spcBef>
            </a:pPr>
            <a:r>
              <a:rPr lang="en-US" altLang="en-US" dirty="0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             //</a:t>
            </a:r>
            <a:r>
              <a:rPr lang="en-US" altLang="en-US" dirty="0" err="1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 .  .  .</a:t>
            </a:r>
          </a:p>
          <a:p>
            <a:pPr algn="just">
              <a:spcBef>
                <a:spcPts val="500"/>
              </a:spcBef>
            </a:pPr>
            <a:r>
              <a:rPr lang="en-US" altLang="en-US" dirty="0">
                <a:solidFill>
                  <a:srgbClr val="000000"/>
                </a:solidFill>
                <a:latin typeface="Arial Mon" pitchFamily="32" charset="0"/>
                <a:cs typeface="Times New Roman" panose="02020603050405020304" pitchFamily="18" charset="0"/>
              </a:rPr>
              <a:t>            } while ( answer !=0 ) ;</a:t>
            </a:r>
          </a:p>
          <a:p>
            <a:pPr marL="341313">
              <a:spcBef>
                <a:spcPts val="500"/>
              </a:spcBef>
            </a:pPr>
            <a:endParaRPr lang="en-US" altLang="en-US">
              <a:solidFill>
                <a:srgbClr val="000000"/>
              </a:solidFill>
              <a:latin typeface="Arial Mon" pitchFamily="3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04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F53D15-744D-4904-9B03-3DD9D0A6B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F342F6-EBB9-47CE-B97F-895402C9CFF5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customXml/itemProps3.xml><?xml version="1.0" encoding="utf-8"?>
<ds:datastoreItem xmlns:ds="http://schemas.openxmlformats.org/officeDocument/2006/customXml" ds:itemID="{DCBFF7DC-A2C1-4B0E-91C9-DD86A263D9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Санах ойн цоорхой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Санах ойн цоорхой</dc:title>
  <dc:creator>Microsoft Office User</dc:creator>
  <cp:lastModifiedBy>Microsoft Office User</cp:lastModifiedBy>
  <cp:revision>3</cp:revision>
  <dcterms:created xsi:type="dcterms:W3CDTF">2020-09-07T14:08:00Z</dcterms:created>
  <dcterms:modified xsi:type="dcterms:W3CDTF">2022-09-20T16:52:08Z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959300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