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2" r:id="rId5"/>
    <p:sldId id="338" r:id="rId6"/>
    <p:sldId id="283" r:id="rId7"/>
    <p:sldId id="339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340" r:id="rId17"/>
    <p:sldId id="295" r:id="rId18"/>
    <p:sldId id="341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800000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800000"/>
    <a:srgbClr val="CC0000"/>
    <a:srgbClr val="660066"/>
    <a:srgbClr val="990000"/>
    <a:srgbClr val="CC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04868-5A1B-43BB-9D9D-8E6BAAFDB7FB}" v="18" dt="2020-08-24T11:50:35.246"/>
    <p1510:client id="{819EB9D0-0649-44AA-92AC-0A0F1EA63751}" v="4" dt="2020-08-24T15:30:1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24" autoAdjust="0"/>
  </p:normalViewPr>
  <p:slideViewPr>
    <p:cSldViewPr>
      <p:cViewPr>
        <p:scale>
          <a:sx n="70" d="100"/>
          <a:sy n="70" d="100"/>
        </p:scale>
        <p:origin x="-744" y="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ambasuren Dulguun" userId="S::17b1num1263@stud.num.edu.mn::53302153-e5d6-4bea-a71f-2f33eac7d3d9" providerId="AD" clId="Web-{1C704868-5A1B-43BB-9D9D-8E6BAAFDB7FB}"/>
    <pc:docChg chg="addSld delSld">
      <pc:chgData name="Byambasuren Dulguun" userId="S::17b1num1263@stud.num.edu.mn::53302153-e5d6-4bea-a71f-2f33eac7d3d9" providerId="AD" clId="Web-{1C704868-5A1B-43BB-9D9D-8E6BAAFDB7FB}" dt="2020-08-24T11:50:12.339" v="5"/>
      <pc:docMkLst>
        <pc:docMk/>
      </pc:docMkLst>
      <pc:sldChg chg="add del">
        <pc:chgData name="Byambasuren Dulguun" userId="S::17b1num1263@stud.num.edu.mn::53302153-e5d6-4bea-a71f-2f33eac7d3d9" providerId="AD" clId="Web-{1C704868-5A1B-43BB-9D9D-8E6BAAFDB7FB}" dt="2020-08-24T11:50:09.635" v="3"/>
        <pc:sldMkLst>
          <pc:docMk/>
          <pc:sldMk cId="0" sldId="284"/>
        </pc:sldMkLst>
      </pc:sldChg>
      <pc:sldChg chg="new del">
        <pc:chgData name="Byambasuren Dulguun" userId="S::17b1num1263@stud.num.edu.mn::53302153-e5d6-4bea-a71f-2f33eac7d3d9" providerId="AD" clId="Web-{1C704868-5A1B-43BB-9D9D-8E6BAAFDB7FB}" dt="2020-08-24T11:50:12.339" v="5"/>
        <pc:sldMkLst>
          <pc:docMk/>
          <pc:sldMk cId="3947254236" sldId="342"/>
        </pc:sldMkLst>
      </pc:sldChg>
      <pc:sldChg chg="new del">
        <pc:chgData name="Byambasuren Dulguun" userId="S::17b1num1263@stud.num.edu.mn::53302153-e5d6-4bea-a71f-2f33eac7d3d9" providerId="AD" clId="Web-{1C704868-5A1B-43BB-9D9D-8E6BAAFDB7FB}" dt="2020-08-24T11:50:10.948" v="4"/>
        <pc:sldMkLst>
          <pc:docMk/>
          <pc:sldMk cId="151679531" sldId="343"/>
        </pc:sldMkLst>
      </pc:sldChg>
    </pc:docChg>
  </pc:docChgLst>
  <pc:docChgLst>
    <pc:chgData name="Byambasuren Dulguun" userId="S::17b1num1263@stud.num.edu.mn::53302153-e5d6-4bea-a71f-2f33eac7d3d9" providerId="AD" clId="Web-{819EB9D0-0649-44AA-92AC-0A0F1EA63751}"/>
    <pc:docChg chg="modSld sldOrd">
      <pc:chgData name="Byambasuren Dulguun" userId="S::17b1num1263@stud.num.edu.mn::53302153-e5d6-4bea-a71f-2f33eac7d3d9" providerId="AD" clId="Web-{819EB9D0-0649-44AA-92AC-0A0F1EA63751}" dt="2020-08-24T15:30:14.370" v="3"/>
      <pc:docMkLst>
        <pc:docMk/>
      </pc:docMkLst>
      <pc:sldChg chg="ord">
        <pc:chgData name="Byambasuren Dulguun" userId="S::17b1num1263@stud.num.edu.mn::53302153-e5d6-4bea-a71f-2f33eac7d3d9" providerId="AD" clId="Web-{819EB9D0-0649-44AA-92AC-0A0F1EA63751}" dt="2020-08-24T15:30:14.370" v="3"/>
        <pc:sldMkLst>
          <pc:docMk/>
          <pc:sldMk cId="0" sldId="295"/>
        </pc:sldMkLst>
      </pc:sldChg>
      <pc:sldChg chg="modSp">
        <pc:chgData name="Byambasuren Dulguun" userId="S::17b1num1263@stud.num.edu.mn::53302153-e5d6-4bea-a71f-2f33eac7d3d9" providerId="AD" clId="Web-{819EB9D0-0649-44AA-92AC-0A0F1EA63751}" dt="2020-08-24T15:30:12.058" v="2" actId="20577"/>
        <pc:sldMkLst>
          <pc:docMk/>
          <pc:sldMk cId="0" sldId="341"/>
        </pc:sldMkLst>
        <pc:spChg chg="mod">
          <ac:chgData name="Byambasuren Dulguun" userId="S::17b1num1263@stud.num.edu.mn::53302153-e5d6-4bea-a71f-2f33eac7d3d9" providerId="AD" clId="Web-{819EB9D0-0649-44AA-92AC-0A0F1EA63751}" dt="2020-08-24T15:30:12.058" v="2" actId="20577"/>
          <ac:spMkLst>
            <pc:docMk/>
            <pc:sldMk cId="0" sldId="341"/>
            <ac:spMk id="15363" creationId="{B72F836B-7F1C-4550-B20A-896100DA7A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127D06-EC5E-417B-8AAB-9918235CC1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D568BE-9238-472A-A18E-49F813DED7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673D442-57E1-41DC-96FB-D858C38737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8B4C4A-EDBA-4AF4-BF98-7C3C823BF8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827647A-1889-42AE-B734-2F17C9E93B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6343AE6-84F7-4810-93CA-BC9465BA4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5FEAFC7-F1DC-4C6B-8495-D72B0545990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257DE6-C52E-44C7-A0B0-C9E84C689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73EE48-AAA5-42BA-A272-1E2A72DE2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2BC6E9-8842-4C89-AB67-6D83E32C8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1D7F-E246-49FF-9D01-05223BF83D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960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BB3F32-84A0-4764-A32E-971A85DCA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F94D0-2EF6-400E-9B98-017D6BB8D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72642A-9417-4509-A0AF-822B167D4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A543A-92B1-455A-89B4-9EB2272CAF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71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15846D-F76E-462D-966C-0F7443F60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D607C3-4448-4157-9F58-158FF28A4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41514-1482-4332-86D9-49F4ABEED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1F1FD-F17E-4D3C-8F9D-CB37B388F57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08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6B9395-1AD3-4B17-9435-E29D7190C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288ED-AA28-44BA-B2A3-1290564DCB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3D5896-92E9-48C2-819D-F20477F5E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23A14-E043-4520-B198-A7FCEA64B5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86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F78F-B5D5-46CF-8EA8-F05541E8D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896095-6437-4601-A3DB-C86D5825C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8902C8-1F75-4335-858D-073ECC184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D2D95-CA28-41A7-A0D8-02A344E7AD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33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F89D4-C992-4A55-8179-5823E86BF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F60D2-AF8D-4305-9235-611D20A49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E5C77-6763-46E6-9D61-2C69C7526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30CD8-A918-47EA-BBE0-BC950253CA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650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20254D-94FC-4896-90A9-0792C7EB2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A063EA-04D2-4142-9302-BADE697F3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885667-C38C-4E82-A3A2-D6B8D7670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BF4C1-FB11-4F76-BBF3-D7B21279F0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848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80E61F-67AA-41C1-9592-65B5D8014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912E70-0521-41E8-AAD3-85258B79B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2B570D-10D6-463D-9B1C-9293C1867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62F3F-C2F1-47EC-B046-C1A8BE0550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65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F46F992-D2C1-467C-A2E8-9828E8467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3BF78E-4F33-4087-A0FB-B074A56F0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0AD63C-2EB1-4243-8D1C-272240D11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95FFC-D3BC-4291-9DA0-DC6CF2DCD94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10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A7690-30E8-4134-9FE0-4D9EDE557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AC72F-E9AE-48FE-B096-6FDA9C12D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52D82-2768-490D-9C0A-DFB6AAB3E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341F7-5A0A-451D-86F5-DFA3D05AF8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04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516B7-FB5E-4040-9285-DB27A3D22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63A72-981B-449F-8D43-1C4DD15D1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AFB2F-B71A-4567-A1F5-E45B93321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EF96F-F5A2-4492-8FFA-F556B48F621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06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7A41BB-5BE4-4252-8927-1DE312D34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DFCA7D-0424-49E4-ADB0-933EC3433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942A61-A4D2-495B-9188-0241AE8DEA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F3DA6C-A46A-4BC5-A970-0D43255406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74945E-FF34-496C-A47F-C117C6731B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9F9D491-29FF-437C-BABB-15DF34AC0E9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67A4DF7-124B-49E0-B694-D27107CA9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БҮТЭЦ БА ЗААЛТАН ХУВЬСАГЧ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274FF8D2-69E6-4F4C-A6B6-B42F19EA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mn-MN" altLang="en-US" sz="2400" b="0">
                <a:solidFill>
                  <a:srgbClr val="000000"/>
                </a:solidFill>
              </a:rPr>
              <a:t>Бүтцийн нэр:</a:t>
            </a:r>
            <a:r>
              <a:rPr lang="en-US" altLang="en-US" sz="24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rgbClr val="FF0066"/>
                </a:solidFill>
                <a:cs typeface="Arial" panose="020B0604020202020204" pitchFamily="34" charset="0"/>
              </a:rPr>
              <a:t>person</a:t>
            </a:r>
            <a:r>
              <a:rPr lang="mn-MN" altLang="en-US" sz="2400" b="0">
                <a:solidFill>
                  <a:srgbClr val="000000"/>
                </a:solidFill>
              </a:rPr>
              <a:t>	</a:t>
            </a:r>
            <a:endParaRPr lang="en-US" altLang="en-US" sz="2400" b="0">
              <a:solidFill>
                <a:srgbClr val="000000"/>
              </a:solidFill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8C4A5CC-34C3-45B2-8176-B9BEA3A7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8153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solidFill>
                  <a:srgbClr val="000000"/>
                </a:solidFill>
              </a:rPr>
              <a:t> </a:t>
            </a:r>
            <a:r>
              <a:rPr lang="mn-MN" altLang="en-US" sz="2400" b="0">
                <a:solidFill>
                  <a:srgbClr val="000000"/>
                </a:solidFill>
              </a:rPr>
              <a:t>Гишүүд:</a:t>
            </a:r>
            <a:endParaRPr lang="en-US" altLang="en-US" sz="2400" b="0">
              <a:solidFill>
                <a:srgbClr val="66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mn-MN" altLang="en-US" sz="2400" b="0">
                <a:solidFill>
                  <a:srgbClr val="000000"/>
                </a:solidFill>
              </a:rPr>
              <a:t>	</a:t>
            </a:r>
            <a:r>
              <a:rPr lang="en-US" altLang="en-US" sz="2400" b="0">
                <a:solidFill>
                  <a:srgbClr val="000000"/>
                </a:solidFill>
                <a:cs typeface="Arial" panose="020B0604020202020204" pitchFamily="34" charset="0"/>
              </a:rPr>
              <a:t>name</a:t>
            </a:r>
            <a:r>
              <a:rPr lang="mn-MN" altLang="en-US" sz="2400" b="0">
                <a:solidFill>
                  <a:srgbClr val="000000"/>
                </a:solidFill>
              </a:rPr>
              <a:t> 	А</a:t>
            </a:r>
            <a:r>
              <a:rPr lang="en-US" altLang="en-US" sz="2400" b="0">
                <a:solidFill>
                  <a:srgbClr val="000000"/>
                </a:solidFill>
              </a:rPr>
              <a:t>(</a:t>
            </a:r>
            <a:r>
              <a:rPr lang="en-US" altLang="en-US" sz="2400" b="0">
                <a:solidFill>
                  <a:srgbClr val="000000"/>
                </a:solidFill>
                <a:cs typeface="Arial" panose="020B0604020202020204" pitchFamily="34" charset="0"/>
              </a:rPr>
              <a:t>20)</a:t>
            </a:r>
            <a:endParaRPr lang="en-US" altLang="en-US" sz="2400" b="0">
              <a:solidFill>
                <a:srgbClr val="660066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solidFill>
                  <a:srgbClr val="000000"/>
                </a:solidFill>
                <a:cs typeface="Arial" panose="020B0604020202020204" pitchFamily="34" charset="0"/>
              </a:rPr>
              <a:t>	age	</a:t>
            </a:r>
            <a:r>
              <a:rPr lang="mn-MN" altLang="en-US" sz="2400" b="0">
                <a:solidFill>
                  <a:srgbClr val="000000"/>
                </a:solidFill>
              </a:rPr>
              <a:t>Бүхэл тоо</a:t>
            </a:r>
            <a:endParaRPr lang="en-US" altLang="en-US" sz="2400" b="0">
              <a:solidFill>
                <a:srgbClr val="660066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mn-MN" altLang="en-US" sz="2400" b="0">
                <a:solidFill>
                  <a:srgbClr val="000000"/>
                </a:solidFill>
              </a:rPr>
              <a:t>	</a:t>
            </a:r>
            <a:r>
              <a:rPr lang="en-US" altLang="en-US" sz="2400" b="0">
                <a:solidFill>
                  <a:srgbClr val="000000"/>
                </a:solidFill>
                <a:cs typeface="Arial" panose="020B0604020202020204" pitchFamily="34" charset="0"/>
              </a:rPr>
              <a:t>height</a:t>
            </a:r>
            <a:r>
              <a:rPr lang="mn-MN" altLang="en-US" sz="2400" b="0">
                <a:solidFill>
                  <a:srgbClr val="000000"/>
                </a:solidFill>
              </a:rPr>
              <a:t>	Бодит тоо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400" b="0">
              <a:solidFill>
                <a:srgbClr val="000000"/>
              </a:solidFill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37DA555D-44C8-4136-AAF3-A98BD7FB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solidFill>
                  <a:srgbClr val="000000"/>
                </a:solidFill>
              </a:rPr>
              <a:t> person </a:t>
            </a:r>
            <a:r>
              <a:rPr lang="mn-MN" altLang="en-US" sz="2400" b="0">
                <a:solidFill>
                  <a:srgbClr val="000000"/>
                </a:solidFill>
              </a:rPr>
              <a:t>бүтцэн хувьсагчийг заалтаар авах</a:t>
            </a:r>
            <a:r>
              <a:rPr lang="en-US" altLang="en-US" sz="2400" b="0">
                <a:solidFill>
                  <a:srgbClr val="000000"/>
                </a:solidFill>
              </a:rPr>
              <a:t> </a:t>
            </a:r>
            <a:r>
              <a:rPr lang="en-US" altLang="en-US" sz="2400" b="0">
                <a:solidFill>
                  <a:srgbClr val="FF0066"/>
                </a:solidFill>
                <a:cs typeface="Arial" panose="020B0604020202020204" pitchFamily="34" charset="0"/>
              </a:rPr>
              <a:t>func_name</a:t>
            </a:r>
            <a:r>
              <a:rPr lang="en-US" altLang="en-US" sz="24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mn-MN" altLang="en-US" sz="2400" b="0">
                <a:solidFill>
                  <a:srgbClr val="000000"/>
                </a:solidFill>
              </a:rPr>
              <a:t>функц </a:t>
            </a:r>
            <a:endParaRPr lang="en-US" altLang="en-US" sz="24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7F14DB1-3431-4686-820C-E613F334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4572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ФУНКЦИЙН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ПАРАМЕТР</a:t>
            </a:r>
            <a:r>
              <a:rPr lang="mn-M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ИЙН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mn-M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ГАРААНЫ 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УТГА/4</a:t>
            </a:r>
            <a:endParaRPr lang="en-GB" sz="24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8BD87F5-3078-4C7D-9A05-7F6FE0383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iRes = myfunction(100,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	       	 ,  //invalid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300,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	        400);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A5686DF-BE7E-4BAA-B511-9F09C15FD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П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ОЛИМОРФИЗМ ФУНКЦ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AB0207F-1F95-43E4-B37F-AF373928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2590800"/>
          </a:xfrm>
        </p:spPr>
        <p:txBody>
          <a:bodyPr/>
          <a:lstStyle/>
          <a:p>
            <a:pPr eaLnBrk="1" hangingPunct="1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mn-MN" altLang="en-US"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Полиморфизм </a:t>
            </a:r>
            <a:r>
              <a:rPr lang="mn-MN" altLang="en-US" sz="2400" b="1">
                <a:solidFill>
                  <a:srgbClr val="FF0066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mn-MN" altLang="en-US"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нэг зүйл олон төлөвд орши</a:t>
            </a: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x</a:t>
            </a:r>
          </a:p>
          <a:p>
            <a:pPr eaLnBrk="1" hangingPunct="1">
              <a:buClr>
                <a:srgbClr val="990000"/>
              </a:buClr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C++-</a:t>
            </a:r>
            <a:r>
              <a:rPr lang="mn-MN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д дахин тодорхойлогдох </a:t>
            </a:r>
            <a:r>
              <a:rPr lang="en-US" altLang="en-US" sz="2400">
                <a:solidFill>
                  <a:srgbClr val="FF0066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нэг зүйлд олон утга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mn-MN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Д</a:t>
            </a:r>
            <a:r>
              <a:rPr lang="mn-MN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ахин тодорхойлогдсон функц </a:t>
            </a:r>
            <a:r>
              <a:rPr lang="en-US" altLang="en-US" sz="2400">
                <a:solidFill>
                  <a:srgbClr val="FF0066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mn-MN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ижил нэртэй олон функц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E6D890D-C3F9-4221-853E-829C1D0AC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П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ОЛИМОРФИЗМ ФУНКЦ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E7EC8FA-7413-4881-8C63-390F7F04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1.		</a:t>
            </a:r>
            <a:r>
              <a:rPr lang="en-US" altLang="en-US" sz="2400">
                <a:latin typeface="Courier New" panose="02070309020205020404" pitchFamily="49" charset="0"/>
              </a:rPr>
              <a:t>void print_func(const char *, int)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66"/>
                </a:solidFill>
                <a:latin typeface="Courier New" panose="02070309020205020404" pitchFamily="49" charset="0"/>
              </a:rPr>
              <a:t>2.		void print_func(double, int)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Courier New" panose="02070309020205020404" pitchFamily="49" charset="0"/>
              </a:rPr>
              <a:t>3.		void print_func(long, int)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</a:rPr>
              <a:t>4.		void print_func(int, int)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3399FF"/>
                </a:solidFill>
                <a:latin typeface="Courier New" panose="02070309020205020404" pitchFamily="49" charset="0"/>
              </a:rPr>
              <a:t>5.		void print_func(const char *) 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print_func(“Hello, C++”, 15);		//(1)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Courier New" panose="02070309020205020404" pitchFamily="49" charset="0"/>
              </a:rPr>
              <a:t>print_func(1997L, 5);			//(3)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3399FF"/>
                </a:solidFill>
                <a:latin typeface="Courier New" panose="02070309020205020404" pitchFamily="49" charset="0"/>
              </a:rPr>
              <a:t>print_func(“Hello, C++”);			//(5)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66"/>
                </a:solidFill>
                <a:latin typeface="Courier New" panose="02070309020205020404" pitchFamily="49" charset="0"/>
              </a:rPr>
              <a:t>print_func(2.6, 10);				//(2)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</a:rPr>
              <a:t>print_func(5, 10);				//(4)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6292747-4CDC-4867-A65B-B1594FBE1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imes New Roman" pitchFamily="18" charset="0"/>
              </a:rPr>
              <a:t>Б</a:t>
            </a: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ҮТЭЦ БА ФУНКЦ</a:t>
            </a:r>
            <a:r>
              <a:rPr lang="en-GB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9F541BF-E373-410F-B676-D869D8BEF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struct point  	//definition of a screen</a:t>
            </a:r>
            <a:r>
              <a:rPr lang="mn-MN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dot:</a:t>
            </a:r>
            <a:endParaRPr lang="mn-MN" altLang="en-US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{</a:t>
            </a:r>
            <a:endParaRPr lang="en-GB" altLang="en-US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mn-MN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mn-MN" altLang="en-US" sz="2400">
                <a:latin typeface="Courier New" panose="02070309020205020404" pitchFamily="49" charset="0"/>
              </a:rPr>
              <a:t> 	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x,		   //coordinates x/y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mn-MN" altLang="en-US" sz="2400">
                <a:latin typeface="Courier New" panose="02070309020205020404" pitchFamily="49" charset="0"/>
              </a:rPr>
              <a:t>		</a:t>
            </a: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y ;		</a:t>
            </a:r>
            <a:r>
              <a:rPr lang="mn-MN" altLang="en-US" sz="2400">
                <a:latin typeface="Courier New" panose="02070309020205020404" pitchFamily="49" charset="0"/>
              </a:rPr>
              <a:t>	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void	draw(void);  //drawing function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mn-MN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} 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en-GB" altLang="en-US" sz="20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A5849DC-E254-4424-90D6-EDA811D1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4572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imes New Roman" pitchFamily="18" charset="0"/>
              </a:rPr>
              <a:t>Б</a:t>
            </a: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ҮТЭЦ БА ФУНКЦ</a:t>
            </a:r>
            <a:r>
              <a:rPr lang="en-GB"/>
              <a:t> /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Sans Serif" pitchFamily="34" charset="0"/>
              </a:rPr>
              <a:t>3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Sans Serif" pitchFamily="34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B7657EB-A5AB-4C2A-B979-2D15539FE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162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main()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point a, b;</a:t>
            </a:r>
            <a:r>
              <a:rPr lang="mn-MN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//a={0,10}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a.x = 0 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a.y = 10 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a.draw() 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b = a;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b.y = 20 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b.draw() ;</a:t>
            </a: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65ECD19-B119-4637-8550-A9D900E5A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096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imes New Roman" pitchFamily="18" charset="0"/>
              </a:rPr>
              <a:t>Б</a:t>
            </a: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ҮТЭЦ БА ФУНКЦ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/2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72F836B-7F1C-4550-B20A-896100DA7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Arial"/>
                <a:cs typeface="Times New Roman"/>
              </a:rPr>
              <a:t>	 </a:t>
            </a:r>
            <a:r>
              <a:rPr lang="en-US" altLang="en-US" sz="2400" dirty="0">
                <a:latin typeface="Courier New"/>
                <a:cs typeface="Times New Roman"/>
              </a:rPr>
              <a:t>void point::draw()</a:t>
            </a:r>
            <a:endParaRPr lang="en-GB" altLang="en-US" sz="2400" dirty="0">
              <a:latin typeface="Courier New"/>
              <a:cs typeface="Times New Roman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/>
                <a:cs typeface="Times New Roman"/>
              </a:rPr>
              <a:t>	{</a:t>
            </a:r>
            <a:endParaRPr lang="en-GB" altLang="en-US" sz="2400" dirty="0">
              <a:latin typeface="Courier New"/>
              <a:cs typeface="Times New Roman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/>
                <a:cs typeface="Times New Roman"/>
              </a:rPr>
              <a:t>	 </a:t>
            </a:r>
            <a:r>
              <a:rPr lang="en-US" altLang="en-US" sz="2400" dirty="0" err="1">
                <a:latin typeface="Courier New"/>
                <a:cs typeface="Times New Roman"/>
              </a:rPr>
              <a:t>printf</a:t>
            </a:r>
            <a:r>
              <a:rPr lang="en-US" altLang="en-US" sz="2400" dirty="0">
                <a:latin typeface="Courier New"/>
                <a:cs typeface="Times New Roman"/>
              </a:rPr>
              <a:t>(“\</a:t>
            </a:r>
            <a:r>
              <a:rPr lang="en-US" altLang="en-US" sz="2400" dirty="0" err="1">
                <a:latin typeface="Courier New"/>
                <a:cs typeface="Times New Roman"/>
              </a:rPr>
              <a:t>nx</a:t>
            </a:r>
            <a:r>
              <a:rPr lang="en-US" altLang="en-US" sz="2400" dirty="0">
                <a:latin typeface="Courier New"/>
                <a:cs typeface="Times New Roman"/>
              </a:rPr>
              <a:t>=%d, y=%d”, x, y ) ;</a:t>
            </a:r>
            <a:endParaRPr lang="en-GB" altLang="en-US" sz="2400" dirty="0">
              <a:latin typeface="Courier New"/>
              <a:cs typeface="Times New Roman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/>
                <a:cs typeface="Times New Roman"/>
              </a:rPr>
              <a:t>	}</a:t>
            </a:r>
            <a:endParaRPr lang="en-GB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GB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1C6CAF9B-C757-47E0-98F4-0C2F13743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БҮТЭЦ БА ЗААЛТАН ХУВЬСАГЧ/2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93E9959-9A1B-4EA3-8A89-46AF4B90A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848600" cy="3200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struct person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char name[20];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int age;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float height;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func_name(person &amp;);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05AD97E-3083-4CB7-921A-28A3EFB46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БҮТЭЦ БА ЗААЛТАН ХУВЬСАГЧ/3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F3A2E9-7B4D-4857-9173-893371EC2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295400"/>
            <a:ext cx="71628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main(void)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person p= {"Bill", 30, 180.5);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func_name(p);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cout &lt;&lt; ”\nName =“ &lt;&lt; p.name;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cout &lt;&lt; "\nAge =“ &lt;&lt; p.age;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cout &lt;&lt; "\nHeight =“ &lt;&lt; p.height;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29C6629-3C6E-43E0-BB21-88C60F0A0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БҮТЭЦ БА ЗААЛТАН ХУВЬСАГЧ/4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4664181-8C4B-4686-AE57-3B7CB6C20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func_name(person &amp;pp)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strcpy(pp.name, "A");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pp.age = 20;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pp.height = 170.6;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US" altLang="en-US" sz="2400">
              <a:solidFill>
                <a:srgbClr val="660066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4C34F5A-4070-4AFC-9DEB-8F683F868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ФУНКЦ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БА ЗААЛТАН ХУВЬСАГЧ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C740B6-6044-41EF-B0D6-D17ABB839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&amp;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func_name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(int &amp;);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main(void)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mn-MN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x = 10;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mn-MN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у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func_name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(х);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mn-MN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&lt;&lt; "\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nValue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of х = “ &lt;&lt; х;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mn-MN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&lt;&lt; "\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nValue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of y = “ &lt;&lt; y;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&amp;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func_name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(int &amp;z)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return z;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GB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0E121D9-76FE-40D2-A4A1-BE09562FB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4572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ФУНКЦ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БА ЗААЛТАН ХУВЬСАГЧ/2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4658143-44D1-448A-A6F4-8796FA5A4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Үр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дүн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mn-MN" sz="2400" dirty="0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x = 10</a:t>
            </a:r>
            <a:endParaRPr lang="en-US" sz="2400" dirty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mn-MN" sz="2400" dirty="0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у = 10</a:t>
            </a:r>
            <a:r>
              <a:rPr lang="en-GB" sz="2400" dirty="0">
                <a:latin typeface="Tahoma" pitchFamily="34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GB" sz="2400" dirty="0">
              <a:latin typeface="Tahom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mn-MN" sz="2400" dirty="0">
                <a:latin typeface="Tahoma" pitchFamily="34" charset="0"/>
              </a:rPr>
              <a:t>Функцийн параметр 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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mn-MN" sz="2400" dirty="0">
                <a:latin typeface="Tahoma" pitchFamily="34" charset="0"/>
                <a:sym typeface="Wingdings" pitchFamily="2" charset="2"/>
              </a:rPr>
              <a:t>заалтан хувьсагч</a:t>
            </a:r>
          </a:p>
          <a:p>
            <a:pPr eaLnBrk="1" hangingPunct="1">
              <a:buFontTx/>
              <a:buNone/>
              <a:defRPr/>
            </a:pPr>
            <a:r>
              <a:rPr lang="mn-MN" sz="2400" dirty="0">
                <a:latin typeface="Tahoma" pitchFamily="34" charset="0"/>
                <a:sym typeface="Wingdings" pitchFamily="2" charset="2"/>
              </a:rPr>
              <a:t>Функцийн буцаах утга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</a:t>
            </a:r>
            <a:r>
              <a:rPr lang="mn-MN" sz="24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mn-MN" sz="2400" dirty="0">
                <a:latin typeface="Tahoma" pitchFamily="34" charset="0"/>
                <a:sym typeface="Wingdings" pitchFamily="2" charset="2"/>
              </a:rPr>
              <a:t>заалтаар буцах утга</a:t>
            </a:r>
          </a:p>
          <a:p>
            <a:pPr eaLnBrk="1" hangingPunct="1">
              <a:buFontTx/>
              <a:buNone/>
              <a:defRPr/>
            </a:pPr>
            <a:endParaRPr lang="mn-MN" sz="2400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solidFill>
                  <a:srgbClr val="000000"/>
                </a:solidFill>
                <a:latin typeface="Tahoma" pitchFamily="34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 у = </a:t>
            </a:r>
            <a:r>
              <a:rPr lang="en-US" sz="2400" dirty="0" err="1">
                <a:solidFill>
                  <a:srgbClr val="000000"/>
                </a:solidFill>
                <a:latin typeface="Tahoma" pitchFamily="34" charset="0"/>
                <a:cs typeface="Arial" charset="0"/>
              </a:rPr>
              <a:t>func_name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(х);</a:t>
            </a:r>
            <a:r>
              <a:rPr lang="mn-MN" sz="24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</a:t>
            </a:r>
            <a:r>
              <a:rPr lang="en-US" sz="2400" dirty="0" err="1">
                <a:solidFill>
                  <a:srgbClr val="000000"/>
                </a:solidFill>
                <a:latin typeface="Tahoma" pitchFamily="34" charset="0"/>
                <a:sym typeface="Wingdings" pitchFamily="2" charset="2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sym typeface="Wingdings" pitchFamily="2" charset="2"/>
              </a:rPr>
              <a:t> y = 10 ;</a:t>
            </a:r>
            <a:endParaRPr lang="en-US" sz="2400" dirty="0">
              <a:latin typeface="Tahoma" pitchFamily="34" charset="0"/>
            </a:endParaRPr>
          </a:p>
          <a:p>
            <a:pPr eaLnBrk="1" hangingPunct="1">
              <a:buFontTx/>
              <a:buNone/>
              <a:defRPr/>
            </a:pPr>
            <a:endParaRPr lang="mn-MN" sz="2400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buFontTx/>
              <a:buNone/>
              <a:defRPr/>
            </a:pPr>
            <a:endParaRPr lang="en-GB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446CEBE-1815-4CBF-B555-6937CBB93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82000" cy="4572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ФУНКЦИЙН 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ПАРАМЕТР</a:t>
            </a:r>
            <a:r>
              <a:rPr lang="mn-MN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ИЙН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mn-MN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ГАРААНЫ 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УТГА</a:t>
            </a:r>
            <a:endParaRPr lang="en-GB" sz="28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E6C103-B85C-4CE2-BC1A-932B89BD6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myfunction( int ,</a:t>
            </a:r>
            <a:r>
              <a:rPr lang="mn-MN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int,   int,</a:t>
            </a:r>
            <a:r>
              <a:rPr lang="mn-MN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);</a:t>
            </a:r>
            <a:endParaRPr lang="mn-MN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mn-MN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myfunction( int a,</a:t>
            </a:r>
            <a:r>
              <a:rPr lang="mn-MN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b,</a:t>
            </a:r>
            <a:r>
              <a:rPr lang="mn-MN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c,</a:t>
            </a:r>
            <a:r>
              <a:rPr lang="mn-MN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d)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myfunction(1, 4, 3, 7);</a:t>
            </a:r>
            <a:r>
              <a:rPr lang="en-GB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AC8F4B6-24EA-49B3-9776-81F4F54F9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3810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ФУНКЦ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ПАРАМЕТР</a:t>
            </a:r>
            <a:r>
              <a:rPr lang="mn-MN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ИЙН</a:t>
            </a:r>
            <a:r>
              <a:rPr 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АНХНЫ УТГА/2</a:t>
            </a:r>
            <a:endParaRPr lang="en-GB" sz="28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5468077-72A9-47C5-AD7F-B50DF1206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028700"/>
            <a:ext cx="7086600" cy="5295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myfunction( int a =10,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int b =20,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int c =30,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int d =40);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myfunction( int a =10,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int b =20,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int c =30,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int d= 40)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mn-MN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. . . 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2D31939-A246-442C-8825-48AD14BFE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algn="r" eaLnBrk="1" hangingPunct="1">
              <a:defRPr/>
            </a:pPr>
            <a:r>
              <a:rPr lang="mn-M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ФУНКЦИЙН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ПАРАМЕТР</a:t>
            </a:r>
            <a:r>
              <a:rPr lang="mn-M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ИЙН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mn-M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ГАРААНЫ 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УТГА/3</a:t>
            </a:r>
            <a:endParaRPr lang="en-GB" sz="24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3A1202E-31F5-4325-A8D7-E55B90A5D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main(void)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…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int iRes;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iRes = myfunction(1,4,3,7);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iRes = myfunction();	 	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        //iRes=myfunction(10,20,30,40); 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iRes = myfunction(</a:t>
            </a:r>
            <a:r>
              <a:rPr lang="en-US" altLang="en-US" sz="24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100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,</a:t>
            </a:r>
            <a:r>
              <a:rPr lang="en-US" altLang="en-US" sz="24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200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);	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	//iRes = myfunction(</a:t>
            </a:r>
            <a:r>
              <a:rPr lang="en-US" altLang="en-US" sz="24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100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,</a:t>
            </a:r>
            <a:r>
              <a:rPr lang="en-US" altLang="en-US" sz="2400">
                <a:solidFill>
                  <a:srgbClr val="FF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200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,30,40);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6A685-BA26-419A-8D62-0E6C8E85C855}"/>
</file>

<file path=customXml/itemProps2.xml><?xml version="1.0" encoding="utf-8"?>
<ds:datastoreItem xmlns:ds="http://schemas.openxmlformats.org/officeDocument/2006/customXml" ds:itemID="{7854D09E-113E-4934-A71C-D5D9B66C19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21105C-8F49-47DB-B8FC-10FF8DB39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296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БҮТЭЦ БА ЗААЛТАН ХУВЬСАГЧ</vt:lpstr>
      <vt:lpstr>БҮТЭЦ БА ЗААЛТАН ХУВЬСАГЧ/2</vt:lpstr>
      <vt:lpstr>БҮТЭЦ БА ЗААЛТАН ХУВЬСАГЧ/3</vt:lpstr>
      <vt:lpstr>БҮТЭЦ БА ЗААЛТАН ХУВЬСАГЧ/4</vt:lpstr>
      <vt:lpstr>ФУНКЦ БА ЗААЛТАН ХУВЬСАГЧ</vt:lpstr>
      <vt:lpstr>ФУНКЦ БА ЗААЛТАН ХУВЬСАГЧ/2</vt:lpstr>
      <vt:lpstr>ФУНКЦИЙН  ПАРАМЕТРИЙН ГАРААНЫ УТГА</vt:lpstr>
      <vt:lpstr>ФУНКЦ ПАРАМЕТРИЙН АНХНЫ УТГА/2</vt:lpstr>
      <vt:lpstr>ФУНКЦИЙН ПАРАМЕТРИЙН ГАРААНЫ УТГА/3</vt:lpstr>
      <vt:lpstr>ФУНКЦИЙН ПАРАМЕТРИЙН ГАРААНЫ УТГА/4</vt:lpstr>
      <vt:lpstr>ПОЛИМОРФИЗМ ФУНКЦ</vt:lpstr>
      <vt:lpstr>ПОЛИМОРФИЗМ ФУНКЦ</vt:lpstr>
      <vt:lpstr>БҮТЭЦ БА ФУНКЦ </vt:lpstr>
      <vt:lpstr>БҮТЭЦ БА ФУНКЦ /3</vt:lpstr>
      <vt:lpstr>БҮТЭЦ БА ФУНКЦ/2</vt:lpstr>
    </vt:vector>
  </TitlesOfParts>
  <Company>NUM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PUREV</dc:creator>
  <cp:lastModifiedBy>MGM</cp:lastModifiedBy>
  <cp:revision>151</cp:revision>
  <dcterms:created xsi:type="dcterms:W3CDTF">2005-09-10T12:57:16Z</dcterms:created>
  <dcterms:modified xsi:type="dcterms:W3CDTF">2020-08-24T15:30:16Z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