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63D5B-E8A9-4589-B86C-07BDAB2B8A48}" v="2" dt="2022-09-25T08:25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ANBAATAR OCHIRSUKH" userId="S::20b1num0429@stud.num.edu.mn::2d4ee6c1-be2a-426d-bbac-7615869c4ba8" providerId="AD" clId="Web-{ED863D5B-E8A9-4589-B86C-07BDAB2B8A48}"/>
    <pc:docChg chg="modSld">
      <pc:chgData name="KHATANBAATAR OCHIRSUKH" userId="S::20b1num0429@stud.num.edu.mn::2d4ee6c1-be2a-426d-bbac-7615869c4ba8" providerId="AD" clId="Web-{ED863D5B-E8A9-4589-B86C-07BDAB2B8A48}" dt="2022-09-25T08:25:47.736" v="1" actId="1076"/>
      <pc:docMkLst>
        <pc:docMk/>
      </pc:docMkLst>
      <pc:sldChg chg="modSp">
        <pc:chgData name="KHATANBAATAR OCHIRSUKH" userId="S::20b1num0429@stud.num.edu.mn::2d4ee6c1-be2a-426d-bbac-7615869c4ba8" providerId="AD" clId="Web-{ED863D5B-E8A9-4589-B86C-07BDAB2B8A48}" dt="2022-09-25T08:25:47.736" v="1" actId="1076"/>
        <pc:sldMkLst>
          <pc:docMk/>
          <pc:sldMk cId="1313970817" sldId="306"/>
        </pc:sldMkLst>
        <pc:picChg chg="mod">
          <ac:chgData name="KHATANBAATAR OCHIRSUKH" userId="S::20b1num0429@stud.num.edu.mn::2d4ee6c1-be2a-426d-bbac-7615869c4ba8" providerId="AD" clId="Web-{ED863D5B-E8A9-4589-B86C-07BDAB2B8A48}" dt="2022-09-25T08:25:47.736" v="1" actId="1076"/>
          <ac:picMkLst>
            <pc:docMk/>
            <pc:sldMk cId="1313970817" sldId="306"/>
            <ac:picMk id="28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BE74-EF5D-D641-A7F1-43D6909D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6355-5367-604F-96B9-200F7B6D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29E9-19E8-A649-A9A8-3B84975E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BD13-E69C-8A4A-BD1C-8850144F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2232-CF15-6C43-8A85-022DF1A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C57C-E277-124E-82B7-8D77A814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DA496-FECD-1F48-8633-3B4FAFB3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06F5-3995-7F4A-A5DC-A36DCD3B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9347-C26F-2943-9CCC-B888F61E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77FB-27E4-A64C-8E73-57F1343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61B4-CCF3-9E49-B7CB-080E7929D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091E-B725-BD4C-9E0E-F989E526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85F1-05AF-EE45-9394-3BF473E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092-CD58-5B47-B119-2677A09B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0D8E-18B4-C146-98E2-77FA10D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76F8-7261-5840-B4DA-CCD477F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2279-37C7-3942-9CF4-217FFBB8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A30A-20E8-CC41-9429-8706C927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60A3-34CB-CB4B-8915-DA08F227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BB98-2BFA-A045-9A95-D314834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8C64-A409-FB4D-A96C-130A14FE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63AE-4851-7E4D-875A-FB6CC6D5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FDF9-F7A1-1849-8D61-2D9C3969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8B78-2E78-7646-99B0-4BBB5791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F42C-90BE-254A-A2B9-A9A78402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85D1-0E6E-584F-9EEA-A635CD8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042D-00E8-2F43-97A3-D81F6083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542F3-707F-EB4D-9091-E442328C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464BC-7C6A-0146-8AF3-67A4D171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9FDC5-51EA-8244-ACD7-2493B7D7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BCA48-E6AD-9945-B7DA-1F00788A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E51F-0639-5246-8217-EE732AA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DEB76-6527-7F42-8EFF-252CE96E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B20C-CE0A-B545-88C0-EB397370F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274EF-8924-3446-B899-59404F4F7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614C2-861D-734F-9470-56587753A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DE3FF-5790-9F42-A81A-80D461B2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02163-2393-854C-9BE2-DEC3C34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4FDE2-D090-2646-9EE4-494285F0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228-40DE-4D40-89FF-30C5B1B4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E71B8-CA82-024D-B4E5-EB9208FC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D6102-A5B8-B64C-9DBB-B76FA731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7D3C-7226-9D44-89E1-D829B026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559AE-075E-5349-A6F9-E92C59BC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3988A-5AEF-674E-8742-E5DF8EC4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3193-CFB3-9C47-8E12-394A27E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6F83-9439-8A43-9171-E4B97164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FABA-4267-CC4B-A0B0-66EA4BD8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1B22-FA6A-FB43-A900-DD614248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A5C9-AD1D-0641-8FF6-BA7B27EE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17E63-C9F7-374C-BE70-06158647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D1C5-970B-AD49-9B2D-5EB5027E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38A5-4FB2-7741-A240-A457575B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670B1-2C4D-ED40-A2A6-D3F60E9AB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4FFFD-AEA6-5947-98F2-458544B0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98FA-9A0A-1B4F-B6D6-2EDB2696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2F29-02C8-524F-B154-B3A0B7AF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0D45-1258-9847-9BB6-A954D96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C871C-EAC9-1144-9D13-8D754CEB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1321-540D-5642-8AA1-4B7EDA38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67F0-646C-5249-8BDF-DB79145C7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72AF-BE69-EB40-BEE5-4985F97D49F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A77B-735B-4D45-8033-0049A4C8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1181-F43B-9947-8B78-063F4D3A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EDBA-7BC7-F94D-968E-CEF657A70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AF77-9673-684C-8BA8-BF1B51E97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Класс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0E24-7CFD-0D45-803E-BF6D9736A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 БА ОБЪЕКТ</a:t>
            </a:r>
            <a:endParaRPr lang="en-US" sz="2800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209800" y="1371600"/>
            <a:ext cx="7771680" cy="472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 </a:t>
            </a:r>
            <a:r>
              <a:rPr lang="en-US" sz="2000" spc="-1">
                <a:solidFill>
                  <a:srgbClr val="CC0000"/>
                </a:solidFill>
                <a:latin typeface="Wingdings"/>
              </a:rPr>
              <a:t></a:t>
            </a:r>
            <a:r>
              <a:rPr lang="en-US" sz="2000" spc="-1">
                <a:solidFill>
                  <a:srgbClr val="000000"/>
                </a:solidFill>
                <a:latin typeface="Arial"/>
              </a:rPr>
              <a:t> өгөгдөл, түүнийг боловсруулах арга бүхий бүтэц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Класс ба объект</a:t>
            </a:r>
            <a:endParaRPr lang="en-US" sz="2000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 Mon"/>
              </a:rPr>
              <a:t>Класс объектынхаа загвар</a:t>
            </a:r>
            <a:endParaRPr lang="en-US" sz="2000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 Mon"/>
              </a:rPr>
              <a:t>Объект бол классынхаа ....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Arial Mon"/>
              </a:rPr>
              <a:t>Байшингийн зураг </a:t>
            </a:r>
            <a:r>
              <a:rPr lang="en-US" sz="2000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000" spc="-1">
                <a:solidFill>
                  <a:srgbClr val="000000"/>
                </a:solidFill>
                <a:latin typeface="Arial Mon"/>
              </a:rPr>
              <a:t> класс</a:t>
            </a:r>
            <a:endParaRPr lang="en-US" sz="2000" spc="-1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Загварын дагуу баригдсан байшин </a:t>
            </a:r>
            <a:r>
              <a:rPr lang="en-US" sz="2000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 объект</a:t>
            </a:r>
            <a:r>
              <a:rPr lang="en-US" sz="2000" spc="-1">
                <a:solidFill>
                  <a:srgbClr val="000000"/>
                </a:solidFill>
                <a:latin typeface="Arial Mon"/>
              </a:rPr>
              <a:t> </a:t>
            </a: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1" name="Picture 4"/>
          <p:cNvPicPr/>
          <p:nvPr/>
        </p:nvPicPr>
        <p:blipFill>
          <a:blip r:embed="rId2"/>
          <a:stretch/>
        </p:blipFill>
        <p:spPr>
          <a:xfrm>
            <a:off x="2514720" y="3581280"/>
            <a:ext cx="4952160" cy="20566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313970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209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 БА ОБЪЕКТ/2</a:t>
            </a:r>
            <a:endParaRPr lang="en-US" sz="2800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209800" y="1371600"/>
            <a:ext cx="8228880" cy="761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Ажилчны \</a:t>
            </a:r>
            <a:r>
              <a:rPr lang="en-US" sz="2000" spc="-1">
                <a:solidFill>
                  <a:srgbClr val="B2B2B2"/>
                </a:solidFill>
                <a:latin typeface="Tahoma"/>
              </a:rPr>
              <a:t>employee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\ цалин, тэтгэмжийг оруулах, дэлгэцлэх үүрэг бүхий класс тодорхойлох. </a:t>
            </a:r>
            <a:endParaRPr lang="en-US" sz="2000" spc="-1"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sz="2000" spc="-1">
                <a:solidFill>
                  <a:srgbClr val="B2B2B2"/>
                </a:solidFill>
                <a:latin typeface="Tahoma"/>
              </a:rPr>
              <a:t>	</a:t>
            </a:r>
            <a:endParaRPr lang="en-US" sz="2000" spc="-1">
              <a:latin typeface="Arial"/>
            </a:endParaRPr>
          </a:p>
          <a:p>
            <a:pPr marL="45720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45720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45720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878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209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 ба объект-3</a:t>
            </a:r>
            <a:endParaRPr lang="en-US" sz="2800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209800" y="1371600"/>
            <a:ext cx="7771680" cy="1828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Ажилчин \</a:t>
            </a:r>
            <a:r>
              <a:rPr lang="en-US" sz="2000" spc="-1">
                <a:solidFill>
                  <a:srgbClr val="B2B2B2"/>
                </a:solidFill>
                <a:latin typeface="Tahoma"/>
              </a:rPr>
              <a:t>employee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\</a:t>
            </a:r>
            <a:endParaRPr lang="en-US" sz="2000" spc="-1">
              <a:latin typeface="Arial"/>
            </a:endParaRPr>
          </a:p>
          <a:p>
            <a:pPr marL="343080" indent="-342360" algn="just">
              <a:spcBef>
                <a:spcPts val="400"/>
              </a:spcBef>
            </a:pPr>
            <a:r>
              <a:rPr lang="en-US" sz="2000" spc="-1">
                <a:solidFill>
                  <a:srgbClr val="B2B2B2"/>
                </a:solidFill>
                <a:latin typeface="Tahoma"/>
              </a:rPr>
              <a:t>	Үзүүлэлт</a:t>
            </a:r>
            <a:r>
              <a:rPr lang="en-US" sz="2000" spc="-1">
                <a:solidFill>
                  <a:srgbClr val="000000"/>
                </a:solidFill>
                <a:latin typeface="Tahoma"/>
              </a:rPr>
              <a:t> 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нэр, 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үндсэн цалин ба 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Тэтгэлэг</a:t>
            </a:r>
            <a:endParaRPr lang="en-US" sz="2000" spc="-1">
              <a:latin typeface="Arial"/>
            </a:endParaRPr>
          </a:p>
          <a:p>
            <a:pPr marL="743040" indent="-28512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743040" indent="-28512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743040" indent="-285120" algn="just">
              <a:spcBef>
                <a:spcPts val="400"/>
              </a:spcBef>
            </a:pPr>
            <a:endParaRPr lang="en-US" sz="2000" spc="-1">
              <a:latin typeface="Arial"/>
            </a:endParaRPr>
          </a:p>
          <a:p>
            <a:pPr marL="743040" indent="-285120" algn="just">
              <a:spcBef>
                <a:spcPts val="400"/>
              </a:spcBef>
            </a:pPr>
            <a:r>
              <a:rPr lang="en-US" sz="2000" spc="-1">
                <a:solidFill>
                  <a:srgbClr val="B2B2B2"/>
                </a:solidFill>
                <a:latin typeface="Tahoma"/>
              </a:rPr>
              <a:t>Функц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getdata </a:t>
            </a:r>
            <a:endParaRPr lang="en-US" sz="2000" spc="-1">
              <a:latin typeface="Arial"/>
            </a:endParaRPr>
          </a:p>
          <a:p>
            <a:pPr marL="743040" lvl="1" indent="-285120" algn="just">
              <a:spcBef>
                <a:spcPts val="400"/>
              </a:spcBef>
              <a:buClr>
                <a:srgbClr val="CC0000"/>
              </a:buClr>
              <a:buFont typeface="Wingdings" charset="2"/>
              <a:buChar char=""/>
            </a:pPr>
            <a:r>
              <a:rPr lang="en-US" sz="2000" spc="-1">
                <a:solidFill>
                  <a:srgbClr val="000000"/>
                </a:solidFill>
                <a:latin typeface="Tahoma"/>
              </a:rPr>
              <a:t>showdata </a:t>
            </a:r>
            <a:endParaRPr lang="en-US" sz="2000" spc="-1">
              <a:latin typeface="Arial"/>
            </a:endParaRPr>
          </a:p>
        </p:txBody>
      </p:sp>
      <p:pic>
        <p:nvPicPr>
          <p:cNvPr id="286" name="Picture 4"/>
          <p:cNvPicPr/>
          <p:nvPr/>
        </p:nvPicPr>
        <p:blipFill>
          <a:blip r:embed="rId2"/>
          <a:stretch/>
        </p:blipFill>
        <p:spPr>
          <a:xfrm>
            <a:off x="6019680" y="4191120"/>
            <a:ext cx="2513880" cy="1828080"/>
          </a:xfrm>
          <a:prstGeom prst="rect">
            <a:avLst/>
          </a:prstGeom>
          <a:ln w="9360">
            <a:noFill/>
          </a:ln>
        </p:spPr>
      </p:pic>
      <p:pic>
        <p:nvPicPr>
          <p:cNvPr id="287" name="Picture 5"/>
          <p:cNvPicPr/>
          <p:nvPr/>
        </p:nvPicPr>
        <p:blipFill>
          <a:blip r:embed="rId3"/>
          <a:stretch/>
        </p:blipFill>
        <p:spPr>
          <a:xfrm>
            <a:off x="6096000" y="1905120"/>
            <a:ext cx="2133000" cy="18280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886509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2209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 БА ОБЪЕКТ</a:t>
            </a:r>
            <a:endParaRPr lang="en-US" sz="2800" spc="-1">
              <a:latin typeface="Arial"/>
            </a:endParaRPr>
          </a:p>
        </p:txBody>
      </p:sp>
      <p:pic>
        <p:nvPicPr>
          <p:cNvPr id="289" name="Picture 5"/>
          <p:cNvPicPr/>
          <p:nvPr/>
        </p:nvPicPr>
        <p:blipFill>
          <a:blip r:embed="rId2"/>
          <a:stretch/>
        </p:blipFill>
        <p:spPr>
          <a:xfrm>
            <a:off x="2286120" y="1600200"/>
            <a:ext cx="2742480" cy="228528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649293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209800" y="609480"/>
            <a:ext cx="77716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</a:rPr>
              <a:t>КЛАСС БА ОБЪЕКТ</a:t>
            </a:r>
            <a:endParaRPr lang="en-US" sz="2800" spc="-1">
              <a:latin typeface="Arial"/>
            </a:endParaRPr>
          </a:p>
        </p:txBody>
      </p:sp>
      <p:pic>
        <p:nvPicPr>
          <p:cNvPr id="291" name="Picture 4"/>
          <p:cNvPicPr/>
          <p:nvPr/>
        </p:nvPicPr>
        <p:blipFill>
          <a:blip r:embed="rId2"/>
          <a:stretch/>
        </p:blipFill>
        <p:spPr>
          <a:xfrm>
            <a:off x="2209800" y="1371600"/>
            <a:ext cx="4723560" cy="198036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2209800" y="3962520"/>
            <a:ext cx="6780960" cy="191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Arial"/>
                <a:ea typeface="DejaVu Sans"/>
              </a:rPr>
              <a:t>Anand K.		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pc="-1" dirty="0" err="1">
                <a:solidFill>
                  <a:srgbClr val="CC0000"/>
                </a:solidFill>
                <a:latin typeface="Arial"/>
                <a:ea typeface="DejaVu Sans"/>
              </a:rPr>
              <a:t>үндсэн</a:t>
            </a:r>
            <a:r>
              <a:rPr lang="en-US" sz="2000" b="1" spc="-1" dirty="0">
                <a:solidFill>
                  <a:srgbClr val="CC0000"/>
                </a:solidFill>
                <a:latin typeface="Arial"/>
                <a:ea typeface="DejaVu Sans"/>
              </a:rPr>
              <a:t> </a:t>
            </a:r>
            <a:r>
              <a:rPr lang="en-US" sz="2000" b="1" spc="-1" dirty="0" err="1">
                <a:solidFill>
                  <a:srgbClr val="CC0000"/>
                </a:solidFill>
                <a:latin typeface="Arial"/>
                <a:ea typeface="DejaVu Sans"/>
              </a:rPr>
              <a:t>цалин</a:t>
            </a:r>
            <a:r>
              <a:rPr lang="en-US" sz="2000" b="1" spc="-1" dirty="0">
                <a:solidFill>
                  <a:srgbClr val="CC0000"/>
                </a:solidFill>
                <a:latin typeface="Arial"/>
                <a:ea typeface="DejaVu Sans"/>
              </a:rPr>
              <a:t> 		5000$</a:t>
            </a:r>
            <a:endParaRPr lang="en-US" sz="20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pc="-1" dirty="0" err="1">
                <a:solidFill>
                  <a:srgbClr val="CC0000"/>
                </a:solidFill>
                <a:latin typeface="Arial"/>
                <a:ea typeface="DejaVu Sans"/>
              </a:rPr>
              <a:t>тэтгэлэг</a:t>
            </a:r>
            <a:r>
              <a:rPr lang="en-US" sz="2000" b="1" spc="-1" dirty="0">
                <a:solidFill>
                  <a:srgbClr val="CC0000"/>
                </a:solidFill>
                <a:latin typeface="Arial"/>
                <a:ea typeface="DejaVu Sans"/>
              </a:rPr>
              <a:t> 		2000$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C0000"/>
                </a:solidFill>
                <a:latin typeface="Arial"/>
                <a:ea typeface="DejaVu Sans"/>
              </a:rPr>
              <a:t>АЖИЛЧНЫ НЭГ ТӨЛӨӨЛӨЛ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220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6DDD0-4481-439B-82CB-9607C1FF3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FE3941-F74A-45ED-ACD3-8A76F3076AD5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3.xml><?xml version="1.0" encoding="utf-8"?>
<ds:datastoreItem xmlns:ds="http://schemas.openxmlformats.org/officeDocument/2006/customXml" ds:itemID="{FA918EF1-B9D7-49BD-8CC5-42EDF973E1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Класс ба объект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ба объект</dc:title>
  <dc:creator>Microsoft Office User</dc:creator>
  <cp:lastModifiedBy>Microsoft Office User</cp:lastModifiedBy>
  <cp:revision>5</cp:revision>
  <dcterms:created xsi:type="dcterms:W3CDTF">2020-09-07T14:22:13Z</dcterms:created>
  <dcterms:modified xsi:type="dcterms:W3CDTF">2022-09-25T08:25:48Z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