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50" r:id="rId3"/>
    <p:sldId id="351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525E-01C9-9546-9BD7-4D9D8EA2D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699C2-8BA8-CB45-8B38-205D8FFC6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F3B0-932B-FB44-97A7-5DCC1C91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D331-9248-C547-927C-4063FD37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C3F73-ED50-BA48-A136-1201B09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0029-0729-BE48-860E-145D4A45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51795-A4D2-F641-82A5-B874B8BB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D5D1-B6DF-154A-B47A-78DA2FA0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F61EE-E634-5D48-9D8C-C38EFE65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93E9-C872-1745-92EB-2B076B9F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1CDB-6058-414A-BFF1-E051D60E2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85C90-5D6B-0E4C-8FC7-D49A1D27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F77F-D5E0-EC47-A8B3-BB4DA630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239EB-62FF-E94A-A687-7A0A8814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307E-AB4F-4448-9856-CB631540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E3E-1D75-784B-8D24-65EEB71A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39D5-D54C-4149-8889-BC2C67D3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82EF-3B08-6447-A94E-6BA1E525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AE49-AAD2-B342-8155-AA3D9A63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4105-A7FD-0C4E-9CC5-4F8886BD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C967-909B-4C46-8141-9C848E12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05F9A-0756-8349-9DAA-A3B97B5A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9149-A28F-AB48-B970-25C14139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384F-4C08-FC4C-9553-F0D12913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5385-32D4-EE4F-BCEC-1B99B2CD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2F62-1F09-064E-922F-7D11131D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E635-91CB-E34D-835C-63EF62396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3E8FC-8882-C146-A22C-A21693F0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0DAAC-73BD-8443-B68E-234BC6A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C611D-3941-0149-A7A8-8B42FA4B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A268-9836-4A44-B375-A13C526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C158-A18B-7240-821B-AA747736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1AC9F-BFC1-C54B-B195-DEE8ABA9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32363-19E6-4E4D-B07B-1B6993C0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F2A16-E287-2E4A-B48D-70D82FB9F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ECAC4-4E4C-3246-90A4-E63C4F55E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464DB-9A66-F149-B0DC-42174B2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5CCE2-C895-4F47-B848-31C3E276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E1A9-F66F-3C44-B9F9-55680E06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850C-AD54-064E-BA06-63EE71BE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C04D3-E0ED-7846-A6EC-D03C7020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0CC40-BEF1-B741-AF50-70FA76ED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EDF25-EE8E-AC49-8D7F-5331EEEF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EB8A3-6190-0F4A-B354-E0828D41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1DC9A-3D6B-2749-AC0B-7D9D3351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4092-CDD6-C64E-B6E8-42C6C46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29E5-BC21-0446-B2FE-70826AAA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B1CB-BAD4-1042-89B3-A7E183B9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15A1-51AD-3149-93B0-A9896DD7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C7D51-85B7-B248-8A11-669C79B3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DCEC0-F6E9-7647-BAC2-FC2B764D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0784A-499F-0849-A049-50160E5F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7C6A-AE11-064F-B4AC-85E3FC8E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F970C-7841-C44B-84AD-DD2ED6CD9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A0406-4C71-404A-85DA-C9173B387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58028-AC7B-F946-874C-201A0936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21775-1624-4346-9645-CAEAC74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4CE34-A660-1440-9489-C98D746C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44A06-04BD-5F44-83EE-EA9A32EE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3CB5-B6E2-164A-A506-D0984978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8BBF-9A29-C54B-AE07-92D8A381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D5C8-28BD-EC4D-8AB7-AF977591EF12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70B7-CA31-3D4B-81DE-8EC4FCED6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0ABC-C960-9D49-84B4-17B8BC9BD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B20E-1C59-3A40-BFF8-7CA0E53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6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B186-A6EF-1244-AD5C-621CF1326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Хандалтын</a:t>
            </a:r>
            <a:r>
              <a:rPr lang="en-US" dirty="0"/>
              <a:t> </a:t>
            </a:r>
            <a:r>
              <a:rPr lang="en-US" dirty="0" err="1"/>
              <a:t>түвшин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A3CCE-7F2E-0D49-BAA8-01F6EE7BB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3P</a:t>
            </a:r>
          </a:p>
        </p:txBody>
      </p:sp>
    </p:spTree>
    <p:extLst>
      <p:ext uri="{BB962C8B-B14F-4D97-AF65-F5344CB8AC3E}">
        <p14:creationId xmlns:p14="http://schemas.microsoft.com/office/powerpoint/2010/main" val="115948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Private ба Public гишүүн функц-1 </a:t>
            </a:r>
            <a:endParaRPr lang="en-US" sz="2800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Гишүүн функц ихэвчлэн public шинжтэй байна.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Гишүүн функц мөн private ШИНЖТЭЙ байж болно.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Ийм функцийг public функцийн адилаар зарлаж тодорхойлно.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Объектоос шууд дуудаж болохгүй.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Аль нэг public функцээр дамжуулан дуудна.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733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Private ба Public гишүүн функц-2 </a:t>
            </a:r>
            <a:endParaRPr lang="en-US" sz="2800" spc="-1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class employee 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private: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  char name[20]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  int basicpay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  int allowance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   </a:t>
            </a:r>
            <a:r>
              <a:rPr lang="en-US" spc="-1">
                <a:solidFill>
                  <a:srgbClr val="0070C0"/>
                </a:solidFill>
                <a:latin typeface="Arial"/>
              </a:rPr>
              <a:t>void getdata() 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     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 cout &lt;&lt; ”\nEnter the Employee Name: “;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 gets(name);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 cout &lt;&lt; ”\nEnter the Basic Pay: “;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 cin &gt;&gt; basicpay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 cout &lt;&lt; ”\nEnter the Allowance: “;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 cin &gt;&gt; allowance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     }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public: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 void showdata()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 void readdata()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};</a:t>
            </a: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537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Private ба Public гишүүн функц-3</a:t>
            </a:r>
            <a:endParaRPr lang="en-US" sz="2800" spc="-1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70C0"/>
                </a:solidFill>
                <a:latin typeface="Arial"/>
              </a:rPr>
              <a:t>void employee:: readdata()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70C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70C0"/>
                </a:solidFill>
                <a:latin typeface="Arial"/>
              </a:rPr>
              <a:t> getdata()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70C0"/>
                </a:solidFill>
                <a:latin typeface="Arial"/>
              </a:rPr>
              <a:t>}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main()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clrscr()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employee emp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// emp.getdata()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>
                <a:solidFill>
                  <a:srgbClr val="0070C0"/>
                </a:solidFill>
                <a:latin typeface="Arial"/>
              </a:rPr>
              <a:t>emp.readdata()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heading()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emp.showdata()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getch() ;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}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065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1F680AC1-EC73-484B-9213-6740DB3FF87F}"/>
</file>

<file path=customXml/itemProps2.xml><?xml version="1.0" encoding="utf-8"?>
<ds:datastoreItem xmlns:ds="http://schemas.openxmlformats.org/officeDocument/2006/customXml" ds:itemID="{D2169E62-83C5-4477-89DD-92249EE7CA9F}"/>
</file>

<file path=customXml/itemProps3.xml><?xml version="1.0" encoding="utf-8"?>
<ds:datastoreItem xmlns:ds="http://schemas.openxmlformats.org/officeDocument/2006/customXml" ds:itemID="{AA5A405D-1176-4361-9F2D-ED0CE6A1F89C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194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Хандалтын түвшин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dcterms:created xsi:type="dcterms:W3CDTF">2020-09-07T14:26:51Z</dcterms:created>
  <dcterms:modified xsi:type="dcterms:W3CDTF">2020-09-07T14:32:01Z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