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53" r:id="rId3"/>
    <p:sldId id="354" r:id="rId4"/>
    <p:sldId id="355" r:id="rId5"/>
    <p:sldId id="356" r:id="rId6"/>
    <p:sldId id="357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6FE57-50C7-F448-851E-895B4E06CEBC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265B-1411-F14B-A6BD-1DA9D824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9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5754D27A-FE56-4EF7-A3DE-1077C8CF118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23D171-6843-4305-BF96-31DF44230C5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AF5C29CC-2820-4D85-94CB-F59B0CD15C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6B91D073-8371-4C1E-B90C-6BCC867DB8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98EB243A-63E3-4098-87A0-29F70D444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910AE7E9-6A91-42F1-8635-B5A769BD2164}" type="slidenum">
              <a:rPr lang="en-US" altLang="en-US" sz="1200"/>
              <a:pPr algn="r"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910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990EEA8-4B83-42AD-94FB-E703383AE7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44EF00-F41F-4CBE-B6C7-8DAA9564998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CE3D1507-8C34-4688-8D98-B102087236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68922563-6832-4E33-B5A2-0255723FCA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88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2E11F4-7B7E-4A56-B5F1-6738B4BDD75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E3DA54-D604-4A1A-8B1A-87C81FB547B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7181EC55-3102-4D33-BCF4-16C775A7EB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F16008D-CCF6-4699-9121-8A13700682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7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19CE-475D-A348-9C22-851C8F553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4F1F5-F0C1-C84E-AF03-C5A6D2925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57A0-7821-A147-94AA-F1551821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555-D93B-CE46-BB70-9D5720032B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73FD-03AB-2141-91E4-28AD917A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1F67-E81E-DF43-93D6-E8E355BB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B378-883C-004A-8001-4178A578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9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1C23-86E5-5F45-8D86-EB306E25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AE29A-3957-DD45-A8DA-EEEC382E9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565C-F88C-4B43-A739-399140FE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555-D93B-CE46-BB70-9D5720032B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F427-386A-B941-AA6A-C2FF84B9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5E20-FD1A-3747-ABA0-86B08357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B378-883C-004A-8001-4178A578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8B579-A37A-C544-93FA-4B2C475DD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3939E-B066-D64A-9B45-F292B9F3E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76B3-2A9E-C942-8C61-721A221C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555-D93B-CE46-BB70-9D5720032B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4A64C-B900-2847-A324-69C8EACD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303F7-B6FD-6A43-818A-3489E27C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B378-883C-004A-8001-4178A578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1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CE1E-D920-DE41-8CB5-2A415845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7588-EAD6-CB4F-96F9-59136AB0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86BC-B6FC-7042-BFC4-E3D850DE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555-D93B-CE46-BB70-9D5720032B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D5785-6F12-9347-84F5-FD2AA88D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7792B-636E-2646-AB44-9E351020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B378-883C-004A-8001-4178A578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8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2834-A907-AF40-B992-1908A472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96DBD-A1D7-954D-BB09-E7ACDAAE8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B77ED-B128-4B43-8BF2-BA8AD278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555-D93B-CE46-BB70-9D5720032B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9DBA-5218-BD4F-BDAA-CC26DE55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206AC-ECFC-4346-9090-C799EFB2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B378-883C-004A-8001-4178A578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7024-92E1-1B43-B15E-16FD333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A72B-1202-0640-968A-83A13DE01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C86A6-1707-9540-AFC2-12CFD24FE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5F065-902C-1C46-9EB1-D2BE8FE2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555-D93B-CE46-BB70-9D5720032B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F374-719E-1241-8983-07741678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33DE9-4677-DF43-BA38-6FE771B6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B378-883C-004A-8001-4178A578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80AE-5259-BD47-9176-CDC51101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7EACF-5869-EE4C-B754-B5F97368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0597B-FC89-C34C-AAD9-559DF82F8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E5C2E-839A-FC4C-9F15-38AABF760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A5DE-0B63-C04A-A8DD-9CBFC29C3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C6DE0-8ECE-9140-A815-E0A3CB91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555-D93B-CE46-BB70-9D5720032B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E9DED-0228-F044-AA81-2E02A749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87001-A3C1-004F-9445-83A7D55E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B378-883C-004A-8001-4178A578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D6D1-46F0-3943-8915-0F57EECE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A1C6-40B3-1F44-A47E-AF941DAE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555-D93B-CE46-BB70-9D5720032B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DCF9E-5CD0-B245-BE50-E4A5BD81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39F6B-99B6-1841-8EF4-A1A8654C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B378-883C-004A-8001-4178A578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B9A59-A6D4-9043-8B81-93EF82F7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555-D93B-CE46-BB70-9D5720032B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C76BA-0A4B-3041-A66A-85564AD2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CC9EC-308D-6F4F-833F-5F2BD89E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B378-883C-004A-8001-4178A578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0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E849-4D2D-8148-B1B7-4375D6FA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0EA0-9BB0-C44C-88C8-9FE25999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A4DCB-AFBC-DF4A-A45D-9944F114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6261B-13B7-704F-957B-88CD0937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555-D93B-CE46-BB70-9D5720032B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8D948-D862-CB4B-853D-10E5DCD4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7B32-1C3D-CB4F-993E-D8A0C65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B378-883C-004A-8001-4178A578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54D7-A118-DF43-9861-BDD509E2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FCF93-B937-CA4F-8A54-83269A4D8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89D45-C6F8-B143-B230-1E886DD5A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B4B68-EBA1-9E42-A5C3-FFFABDD6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555-D93B-CE46-BB70-9D5720032B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57DDD-4E92-4848-B9B8-248CCD6D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F754E-3826-5841-B03C-B8679051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B378-883C-004A-8001-4178A578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4E7C4-4DC5-6A45-8C94-54CFA543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EC232-C143-6D48-8D22-12941BFB5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AC412-7B7A-F843-B145-91CAFE02B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8A555-D93B-CE46-BB70-9D5720032B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D5F2-0018-FB49-B193-64DB1A69F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51F3-5C31-3244-BFCE-F847AFA4B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B378-883C-004A-8001-4178A578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4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C389-8CC4-224D-A5BA-96FFE0210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Объектон</a:t>
            </a:r>
            <a:r>
              <a:rPr lang="en-US" dirty="0"/>
              <a:t> </a:t>
            </a:r>
            <a:r>
              <a:rPr lang="en-US" dirty="0" err="1"/>
              <a:t>хүснэгт</a:t>
            </a:r>
            <a:r>
              <a:rPr lang="en-US" dirty="0"/>
              <a:t> </a:t>
            </a:r>
            <a:r>
              <a:rPr lang="en-US" dirty="0" err="1"/>
              <a:t>ба</a:t>
            </a:r>
            <a:r>
              <a:rPr lang="en-US" dirty="0"/>
              <a:t> </a:t>
            </a:r>
            <a:r>
              <a:rPr lang="en-US" dirty="0" err="1"/>
              <a:t>функц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3718E-615D-894A-97C5-137671352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2133480" y="3808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Arial"/>
              </a:rPr>
              <a:t>Объектон хүснэгт-1</a:t>
            </a:r>
            <a:endParaRPr lang="en-US" sz="2800" spc="-1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2209800" y="1143000"/>
            <a:ext cx="7771680" cy="525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Хүснэгт байгуулах арга: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int a[10];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char b[14];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Объектон хүснэгтийг байгуулах: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Arial"/>
              </a:rPr>
              <a:t>  </a:t>
            </a:r>
            <a:endParaRPr lang="en-US" sz="2000" spc="-1">
              <a:latin typeface="Arial"/>
            </a:endParaRPr>
          </a:p>
        </p:txBody>
      </p:sp>
      <p:graphicFrame>
        <p:nvGraphicFramePr>
          <p:cNvPr id="400" name="Object 3"/>
          <p:cNvGraphicFramePr/>
          <p:nvPr/>
        </p:nvGraphicFramePr>
        <p:xfrm>
          <a:off x="2362080" y="3352680"/>
          <a:ext cx="4266360" cy="251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0" imgH="0" progId="PBrush">
                  <p:embed/>
                </p:oleObj>
              </mc:Choice>
              <mc:Fallback>
                <p:oleObj r:id="rId3" imgW="0" imgH="0" progId="PBrush">
                  <p:embed/>
                  <p:pic>
                    <p:nvPicPr>
                      <p:cNvPr id="400" name="Object 3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2362080" y="3352680"/>
                        <a:ext cx="4266360" cy="25138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0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2133480" y="3808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Arial"/>
              </a:rPr>
              <a:t>Объектон хүснэгт-2</a:t>
            </a:r>
            <a:endParaRPr lang="en-US" sz="2800" spc="-1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2209800" y="1143000"/>
            <a:ext cx="7771680" cy="525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#define max 10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void main()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{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clrscr()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pc="-1">
                <a:solidFill>
                  <a:srgbClr val="FF0066"/>
                </a:solidFill>
                <a:latin typeface="Arial"/>
              </a:rPr>
              <a:t>employee emp [max];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 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for ( k = 0; k &lt; max ; k++ )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pc="-1">
                <a:solidFill>
                  <a:srgbClr val="C00000"/>
                </a:solidFill>
                <a:latin typeface="Arial"/>
              </a:rPr>
              <a:t>emp[k].getdata()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heading()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for ( k = 0; k &lt; max ; k++ )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pc="-1">
                <a:solidFill>
                  <a:srgbClr val="C00000"/>
                </a:solidFill>
                <a:latin typeface="Arial"/>
              </a:rPr>
              <a:t>emp[k].showdata()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getch()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}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b="1" spc="-1">
                <a:solidFill>
                  <a:srgbClr val="000000"/>
                </a:solidFill>
                <a:latin typeface="Arial"/>
              </a:rPr>
              <a:t>  </a:t>
            </a:r>
            <a:endParaRPr lang="en-US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5121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2133480" y="3808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Arial"/>
              </a:rPr>
              <a:t>Объект ба функц-1 </a:t>
            </a:r>
            <a:endParaRPr lang="en-US" sz="2800" spc="-1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2209800" y="1143000"/>
            <a:ext cx="7771680" cy="525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Функцийн авах параметр объект байж болно. 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Хоёр ажилчны цалингийн нийлбэр олох функцийг employee класс-д нэмж болно.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class employee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{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private: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	char name[20]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	int basicpay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	int allowance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	int grosspay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public: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	void getdata()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	void showdata()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 spc="-1">
                <a:solidFill>
                  <a:srgbClr val="C00000"/>
                </a:solidFill>
                <a:latin typeface="Arial"/>
              </a:rPr>
              <a:t>void addpay(employee, employee ) ; //implicit declare</a:t>
            </a:r>
            <a:endParaRPr lang="en-US" sz="1600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}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b="1" spc="-1">
                <a:solidFill>
                  <a:srgbClr val="000000"/>
                </a:solidFill>
                <a:latin typeface="Arial"/>
              </a:rPr>
              <a:t>  </a:t>
            </a:r>
            <a:endParaRPr lang="en-US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622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2133480" y="3808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Arial"/>
              </a:rPr>
              <a:t>Объект ба функц-2 </a:t>
            </a:r>
            <a:endParaRPr lang="en-US" sz="2800" spc="-1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2209800" y="1143000"/>
            <a:ext cx="7771680" cy="525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C00000"/>
                </a:solidFill>
                <a:latin typeface="Arial"/>
              </a:rPr>
              <a:t>void employee::addpay(employee e1, employee e2) 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C00000"/>
                </a:solidFill>
                <a:latin typeface="Arial"/>
              </a:rPr>
              <a:t>{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C00000"/>
                </a:solidFill>
                <a:latin typeface="Arial"/>
              </a:rPr>
              <a:t> basicpay = e1.baiscpay + e2.basicpay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C00000"/>
                </a:solidFill>
                <a:latin typeface="Arial"/>
              </a:rPr>
              <a:t> allowance  = e1.allowance + e2.allowance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C00000"/>
                </a:solidFill>
                <a:latin typeface="Arial"/>
              </a:rPr>
              <a:t> grosspay  = e1.grosspay + e2.grosspay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b="1" spc="-1">
                <a:solidFill>
                  <a:srgbClr val="C00000"/>
                </a:solidFill>
                <a:latin typeface="Arial"/>
              </a:rPr>
              <a:t>}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b="1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pc="-1">
                <a:solidFill>
                  <a:srgbClr val="000000"/>
                </a:solidFill>
                <a:latin typeface="Arial"/>
              </a:rPr>
              <a:t>void main() 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{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clrscr()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pc="-1">
                <a:solidFill>
                  <a:srgbClr val="FF0066"/>
                </a:solidFill>
                <a:latin typeface="Arial"/>
              </a:rPr>
              <a:t>employee e1, e2, e3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e1.getdata()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e2.getdata()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heading()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e1.showdata()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e2.showdata()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pc="-1">
                <a:solidFill>
                  <a:srgbClr val="FF0066"/>
                </a:solidFill>
                <a:latin typeface="Arial"/>
              </a:rPr>
              <a:t>e3.addpay(e1,e2)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"/>
              </a:rPr>
              <a:t> e3.showdata()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getch()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}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endParaRPr lang="en-US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693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3C486BE2-6067-403C-AB0D-498AE588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 u="sng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ОБЪЕКТ БА ФУНКЦ</a:t>
            </a:r>
            <a:r>
              <a:rPr lang="en-US" altLang="en-US" sz="2800" b="1" u="sng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EF86081-66B0-453E-A2C4-4912AA663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990600"/>
            <a:ext cx="85725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450"/>
              </a:spcBef>
            </a:pPr>
            <a:r>
              <a:rPr lang="mn-MN" altLang="en-US" sz="2000">
                <a:latin typeface="Courier New" panose="02070309020205020404" pitchFamily="49" charset="0"/>
              </a:rPr>
              <a:t>Ф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ункц</a:t>
            </a:r>
            <a:r>
              <a:rPr lang="mn-MN" altLang="en-US" sz="2000">
                <a:latin typeface="Courier New" panose="02070309020205020404" pitchFamily="49" charset="0"/>
              </a:rPr>
              <a:t> о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бъект б</a:t>
            </a:r>
            <a:r>
              <a:rPr lang="mn-MN" altLang="en-US" sz="2000">
                <a:latin typeface="Courier New" panose="02070309020205020404" pitchFamily="49" charset="0"/>
              </a:rPr>
              <a:t>уцааж болно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lang="en-GB" altLang="en-US" sz="18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</a:pPr>
            <a:endParaRPr lang="mn-MN" altLang="en-US" sz="18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8837B32-F4F3-445F-8A4C-B8FA0A81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6" y="1600200"/>
            <a:ext cx="886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GB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Хоёр ажилчны цалингийн нийлбэр олох 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функц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employee 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класс-д нэмнэ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5017337-7424-4D60-9555-9FF6E5C97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362200"/>
            <a:ext cx="84963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1143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</a:t>
            </a:r>
            <a:r>
              <a:rPr lang="en-US" altLang="en-US" sz="2000">
                <a:latin typeface="Courier New" panose="02070309020205020404" pitchFamily="49" charset="0"/>
              </a:rPr>
              <a:t>p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loyee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private: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char name[20]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int basicpay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int allowance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grosspay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public: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getdata()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showdata()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3333CC"/>
                </a:solidFill>
                <a:latin typeface="Courier New" panose="02070309020205020404" pitchFamily="49" charset="0"/>
              </a:rPr>
              <a:t>employee</a:t>
            </a:r>
            <a:r>
              <a:rPr lang="en-US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addpay(employee)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  <a:p>
            <a:pPr lvl="1" algn="just">
              <a:lnSpc>
                <a:spcPct val="90000"/>
              </a:lnSpc>
              <a:spcBef>
                <a:spcPts val="375"/>
              </a:spcBef>
            </a:pPr>
            <a:endParaRPr lang="en-GB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E2041EFC-69EA-4217-86E4-70E55780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505200"/>
            <a:ext cx="2971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17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3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3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3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3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DC3E7F58-393C-4212-8939-1AA447582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ОБЪЕКТ БА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-2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C702BA26-F7E3-47E0-970B-E9C7C976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1143000"/>
            <a:ext cx="80962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loyee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::addpay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e1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employee temp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temp.basicpay = basicpay + e1.basicpay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temp.allowance  = allowance + e1.allowance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temp.grosspay  = grosspay + e1.grosspay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return (temp)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EB6C75B-C07A-462A-B207-9F8445F28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14800"/>
            <a:ext cx="85344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inline void </a:t>
            </a:r>
            <a:r>
              <a:rPr lang="mn-MN" altLang="en-US" sz="1800">
                <a:latin typeface="Courier New" panose="02070309020205020404" pitchFamily="49" charset="0"/>
              </a:rPr>
              <a:t>em</a:t>
            </a:r>
            <a:r>
              <a:rPr lang="en-US" altLang="en-US" sz="1800">
                <a:latin typeface="Courier New" panose="02070309020205020404" pitchFamily="49" charset="0"/>
              </a:rPr>
              <a:t>p</a:t>
            </a:r>
            <a:r>
              <a:rPr lang="mn-MN" altLang="en-US" sz="1800">
                <a:latin typeface="Courier New" panose="02070309020205020404" pitchFamily="49" charset="0"/>
              </a:rPr>
              <a:t>loyee</a:t>
            </a:r>
            <a:r>
              <a:rPr lang="en-US" altLang="en-US" sz="1800">
                <a:latin typeface="Courier New" panose="02070309020205020404" pitchFamily="49" charset="0"/>
              </a:rPr>
              <a:t>::showdata() //explicit</a:t>
            </a:r>
            <a:r>
              <a:rPr lang="mn-MN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latin typeface="Courier New" panose="02070309020205020404" pitchFamily="49" charset="0"/>
              </a:rPr>
              <a:t>inline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//statement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839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3C34E419-EDF8-4CFD-ADCD-6FED29E4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ОБЪЕКТ БА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-3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D282F6B-5695-430D-942F-C1A9205E4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066800"/>
            <a:ext cx="844391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1143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main()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clrscr()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Arial" panose="020B0604020202020204" pitchFamily="34" charset="0"/>
              </a:rPr>
              <a:t>employee e</a:t>
            </a:r>
            <a:r>
              <a:rPr lang="en-US" altLang="en-US" sz="2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Arial" panose="020B0604020202020204" pitchFamily="34" charset="0"/>
              </a:rPr>
              <a:t>1, e2, e3 </a:t>
            </a:r>
            <a:r>
              <a:rPr lang="mn-MN" altLang="en-US" sz="2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e1.getdata()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e2.getdata()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heading()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e1.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showdata()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e2.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showdata()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FF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e3 = e1.addpay</a:t>
            </a:r>
            <a:r>
              <a:rPr lang="mn-MN" altLang="en-US" sz="2000">
                <a:solidFill>
                  <a:srgbClr val="FF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lang="en-US" altLang="en-US" sz="2000">
                <a:solidFill>
                  <a:srgbClr val="FF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e2</a:t>
            </a:r>
            <a:r>
              <a:rPr lang="mn-MN" altLang="en-US" sz="2000">
                <a:solidFill>
                  <a:srgbClr val="FF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 sz="2000">
                <a:solidFill>
                  <a:srgbClr val="FF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e3.</a:t>
            </a:r>
            <a:r>
              <a:rPr lang="mn-MN" altLang="en-US" sz="2000">
                <a:solidFill>
                  <a:srgbClr val="FF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showdata()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getch()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endParaRPr lang="mn-MN" altLang="en-US" sz="200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</a:pPr>
            <a:endParaRPr lang="mn-MN" altLang="en-US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spcBef>
                <a:spcPts val="375"/>
              </a:spcBef>
            </a:pPr>
            <a:endParaRPr lang="mn-MN" altLang="en-US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93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311F55BD-458A-4A13-AB62-5F41C85622B7}"/>
</file>

<file path=customXml/itemProps2.xml><?xml version="1.0" encoding="utf-8"?>
<ds:datastoreItem xmlns:ds="http://schemas.openxmlformats.org/officeDocument/2006/customXml" ds:itemID="{C113D608-EB9C-4151-ACB1-19ADA44BB150}"/>
</file>

<file path=customXml/itemProps3.xml><?xml version="1.0" encoding="utf-8"?>
<ds:datastoreItem xmlns:ds="http://schemas.openxmlformats.org/officeDocument/2006/customXml" ds:itemID="{92C1FC4D-A53C-4A55-B90E-51EAF36E3BC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Macintosh PowerPoint</Application>
  <PresentationFormat>Widescreen</PresentationFormat>
  <Paragraphs>113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Noto Sans CJK SC Regular</vt:lpstr>
      <vt:lpstr>Tahoma</vt:lpstr>
      <vt:lpstr>Office Theme</vt:lpstr>
      <vt:lpstr>PBrush</vt:lpstr>
      <vt:lpstr>Объектон хүснэгт ба функц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</cp:revision>
  <dcterms:created xsi:type="dcterms:W3CDTF">2020-09-07T14:29:51Z</dcterms:created>
  <dcterms:modified xsi:type="dcterms:W3CDTF">2020-09-07T14:33:31Z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960200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