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45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B9045-DAD0-4046-AF40-8FECC02ECF11}" v="2" dt="2022-10-09T16:50:57.603"/>
    <p1510:client id="{3D2A3C34-FA78-4215-AA4C-C1A2B20B85D0}" v="2" dt="2022-10-11T05:22:53.199"/>
    <p1510:client id="{B312C7D1-7A6B-48FE-9F2B-1707B50319E8}" v="2" dt="2022-10-06T05:09:03.525"/>
    <p1510:client id="{D11AE59F-1893-4E12-AFB0-1486EBE942CE}" v="2" dt="2022-10-04T02:29:16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KHTULGA TEMUULEN" userId="S::20b1num0451@stud.num.edu.mn::03a3bf41-008d-4d91-b8b6-c4ebba88db46" providerId="AD" clId="Web-{B312C7D1-7A6B-48FE-9F2B-1707B50319E8}"/>
    <pc:docChg chg="modSld">
      <pc:chgData name="MUNKHTULGA TEMUULEN" userId="S::20b1num0451@stud.num.edu.mn::03a3bf41-008d-4d91-b8b6-c4ebba88db46" providerId="AD" clId="Web-{B312C7D1-7A6B-48FE-9F2B-1707B50319E8}" dt="2022-10-06T05:09:03.525" v="1" actId="20577"/>
      <pc:docMkLst>
        <pc:docMk/>
      </pc:docMkLst>
      <pc:sldChg chg="modSp">
        <pc:chgData name="MUNKHTULGA TEMUULEN" userId="S::20b1num0451@stud.num.edu.mn::03a3bf41-008d-4d91-b8b6-c4ebba88db46" providerId="AD" clId="Web-{B312C7D1-7A6B-48FE-9F2B-1707B50319E8}" dt="2022-10-06T05:09:03.525" v="1" actId="20577"/>
        <pc:sldMkLst>
          <pc:docMk/>
          <pc:sldMk cId="0" sldId="262"/>
        </pc:sldMkLst>
        <pc:spChg chg="mod">
          <ac:chgData name="MUNKHTULGA TEMUULEN" userId="S::20b1num0451@stud.num.edu.mn::03a3bf41-008d-4d91-b8b6-c4ebba88db46" providerId="AD" clId="Web-{B312C7D1-7A6B-48FE-9F2B-1707B50319E8}" dt="2022-10-06T05:09:03.525" v="1" actId="20577"/>
          <ac:spMkLst>
            <pc:docMk/>
            <pc:sldMk cId="0" sldId="262"/>
            <ac:spMk id="9222" creationId="{30D00A18-72BB-4DB6-888A-A12D67AC80FF}"/>
          </ac:spMkLst>
        </pc:spChg>
      </pc:sldChg>
    </pc:docChg>
  </pc:docChgLst>
  <pc:docChgLst>
    <pc:chgData name="Erdenebat Rentsendondog" userId="S::20b1num0054@stud.num.edu.mn::2c56b11a-50f0-4791-ad17-b53023f1349a" providerId="AD" clId="Web-{385B9045-DAD0-4046-AF40-8FECC02ECF11}"/>
    <pc:docChg chg="modSld">
      <pc:chgData name="Erdenebat Rentsendondog" userId="S::20b1num0054@stud.num.edu.mn::2c56b11a-50f0-4791-ad17-b53023f1349a" providerId="AD" clId="Web-{385B9045-DAD0-4046-AF40-8FECC02ECF11}" dt="2022-10-09T16:50:57.603" v="1" actId="20577"/>
      <pc:docMkLst>
        <pc:docMk/>
      </pc:docMkLst>
      <pc:sldChg chg="modSp">
        <pc:chgData name="Erdenebat Rentsendondog" userId="S::20b1num0054@stud.num.edu.mn::2c56b11a-50f0-4791-ad17-b53023f1349a" providerId="AD" clId="Web-{385B9045-DAD0-4046-AF40-8FECC02ECF11}" dt="2022-10-09T16:50:57.603" v="1" actId="20577"/>
        <pc:sldMkLst>
          <pc:docMk/>
          <pc:sldMk cId="0" sldId="265"/>
        </pc:sldMkLst>
        <pc:spChg chg="mod">
          <ac:chgData name="Erdenebat Rentsendondog" userId="S::20b1num0054@stud.num.edu.mn::2c56b11a-50f0-4791-ad17-b53023f1349a" providerId="AD" clId="Web-{385B9045-DAD0-4046-AF40-8FECC02ECF11}" dt="2022-10-09T16:50:57.603" v="1" actId="20577"/>
          <ac:spMkLst>
            <pc:docMk/>
            <pc:sldMk cId="0" sldId="265"/>
            <ac:spMk id="12290" creationId="{1DA6DD01-D748-46B8-AA6F-10D22403EEB6}"/>
          </ac:spMkLst>
        </pc:spChg>
      </pc:sldChg>
    </pc:docChg>
  </pc:docChgLst>
  <pc:docChgLst>
    <pc:chgData name="Erdenebat Rentsendondog" userId="S::20b1num0054@stud.num.edu.mn::2c56b11a-50f0-4791-ad17-b53023f1349a" providerId="AD" clId="Web-{D11AE59F-1893-4E12-AFB0-1486EBE942CE}"/>
    <pc:docChg chg="modSld">
      <pc:chgData name="Erdenebat Rentsendondog" userId="S::20b1num0054@stud.num.edu.mn::2c56b11a-50f0-4791-ad17-b53023f1349a" providerId="AD" clId="Web-{D11AE59F-1893-4E12-AFB0-1486EBE942CE}" dt="2022-10-04T02:29:16.810" v="1" actId="1076"/>
      <pc:docMkLst>
        <pc:docMk/>
      </pc:docMkLst>
      <pc:sldChg chg="modSp">
        <pc:chgData name="Erdenebat Rentsendondog" userId="S::20b1num0054@stud.num.edu.mn::2c56b11a-50f0-4791-ad17-b53023f1349a" providerId="AD" clId="Web-{D11AE59F-1893-4E12-AFB0-1486EBE942CE}" dt="2022-10-04T02:29:16.810" v="1" actId="1076"/>
        <pc:sldMkLst>
          <pc:docMk/>
          <pc:sldMk cId="0" sldId="267"/>
        </pc:sldMkLst>
        <pc:picChg chg="mod">
          <ac:chgData name="Erdenebat Rentsendondog" userId="S::20b1num0054@stud.num.edu.mn::2c56b11a-50f0-4791-ad17-b53023f1349a" providerId="AD" clId="Web-{D11AE59F-1893-4E12-AFB0-1486EBE942CE}" dt="2022-10-04T02:29:16.810" v="1" actId="1076"/>
          <ac:picMkLst>
            <pc:docMk/>
            <pc:sldMk cId="0" sldId="267"/>
            <ac:picMk id="14342" creationId="{B4767B0B-7372-4ACC-9DD1-0D5CE885CCB2}"/>
          </ac:picMkLst>
        </pc:picChg>
      </pc:sldChg>
    </pc:docChg>
  </pc:docChgLst>
  <pc:docChgLst>
    <pc:chgData name="KHATANBAATAR OCHIRSUKH" userId="S::20b1num0429@stud.num.edu.mn::2d4ee6c1-be2a-426d-bbac-7615869c4ba8" providerId="AD" clId="Web-{3D2A3C34-FA78-4215-AA4C-C1A2B20B85D0}"/>
    <pc:docChg chg="modSld">
      <pc:chgData name="KHATANBAATAR OCHIRSUKH" userId="S::20b1num0429@stud.num.edu.mn::2d4ee6c1-be2a-426d-bbac-7615869c4ba8" providerId="AD" clId="Web-{3D2A3C34-FA78-4215-AA4C-C1A2B20B85D0}" dt="2022-10-11T05:22:53.199" v="1" actId="20577"/>
      <pc:docMkLst>
        <pc:docMk/>
      </pc:docMkLst>
      <pc:sldChg chg="modSp">
        <pc:chgData name="KHATANBAATAR OCHIRSUKH" userId="S::20b1num0429@stud.num.edu.mn::2d4ee6c1-be2a-426d-bbac-7615869c4ba8" providerId="AD" clId="Web-{3D2A3C34-FA78-4215-AA4C-C1A2B20B85D0}" dt="2022-10-11T05:22:53.199" v="1" actId="20577"/>
        <pc:sldMkLst>
          <pc:docMk/>
          <pc:sldMk cId="0" sldId="274"/>
        </pc:sldMkLst>
        <pc:spChg chg="mod">
          <ac:chgData name="KHATANBAATAR OCHIRSUKH" userId="S::20b1num0429@stud.num.edu.mn::2d4ee6c1-be2a-426d-bbac-7615869c4ba8" providerId="AD" clId="Web-{3D2A3C34-FA78-4215-AA4C-C1A2B20B85D0}" dt="2022-10-11T05:22:53.199" v="1" actId="20577"/>
          <ac:spMkLst>
            <pc:docMk/>
            <pc:sldMk cId="0" sldId="274"/>
            <ac:spMk id="21506" creationId="{2366060C-A6F5-4A91-AFCF-E620DE3069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96A5E15F-39C1-4CC6-80C1-1D16CD4B1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82E5F060-24AB-46AF-A6F6-A34A8D225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EB476B8-B5B8-4A22-850C-B5E50EAEAB2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75E4121-7442-4D4B-A06E-78C6A870B9E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9EBAB0C-B140-42BC-BBE6-93A1453833E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D1A73B0-A55A-45E1-934C-32487B1CA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E117624-3ED6-487A-9760-1E0F37CB7C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C0B8925E-0543-47C2-A83D-393F0FFB6E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D9A50E-4344-4C55-B02A-F0EA0996036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3F51C5-2CDC-40CD-9885-989F95427C6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D9A939D1-1642-4A9E-9479-681A910FBF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1A02D8F-F71C-4F83-BB44-8FB5FAD171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D45E8D1-BC90-45BF-9431-F030A8F068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4448F3-F77A-435E-952C-976B73506E3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C038CF4F-2563-4632-810B-AAAAE85E5B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33FDB768-3823-4F8E-8F91-7D228D4FA0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78607EF-E87F-4A80-AFC4-9941B0FE25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FC3127-CB94-47BD-915D-C85B82983D2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F84ACF08-9904-4AB7-9463-B04F7B781B5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42871A74-74BF-4A8E-89D5-04AF8EE5D0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FD1957F-60EF-403D-AE9E-3932141C62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51A4B9-F24B-4CB3-8115-E7829AD86D8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B76CAADC-1D83-4494-9F35-122EB3A28B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349D953-6EEF-4BD1-8EA2-105EEE80F0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6472F1-3559-44A5-8462-660C3AE6E6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FAA2CB-BAF5-4D3D-8C4A-BA0D2153DDE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7E22D6DE-0E9B-4201-8672-C803BDDDC3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A2763D1-9998-4811-BE45-DB70E2F40F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64BD10-3576-4FF7-AD8E-59672D9A6D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A9401E-0C54-49B6-B364-47E921FF1A0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3D222EEC-E4AF-4450-A21E-E5352E556B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1C07DD7B-76E6-4454-A9B9-24C105F66B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2DE6B0-63E1-40D4-8652-755B734D3C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B1B8A6-0A8B-4150-B164-AA29387C8C2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0F5F134D-FBC0-431F-BB31-497A555D27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1E95DF9-2456-412E-912A-CA361D8B7F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3026C4-B539-4606-8876-CB47018D58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0FEA9E-5585-478F-B96D-B9F56304C11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0F9C6750-B0EE-4127-BE3E-C56BF38CC2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75CFE47D-1EB2-4774-8254-A148F3280A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B99B19A-AE0B-45B4-9A1B-9A1DC991FB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7FB969-3411-4479-9404-16A3B3574BF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E4B875FD-F6C7-41E5-BB46-D0EFEFE109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D92E92C-36B7-49E8-BD17-15A750DCF4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B18F8F-AA9B-4595-A4B0-7BDFE3A5A5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47B79E-5ED3-41A4-9E2A-D22820FADE9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D5B58574-88C5-4025-ADC3-74142753494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5A1153A-1995-4F85-90DF-0529FD834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C99004-06DE-413E-A472-9CA3859CE3D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FE527F-AA23-45AD-AD3E-14216A47765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95EA4635-87E9-42B9-A310-BBE6FD4DBF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4AAD2774-5816-4F90-8419-42B6B64A4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AE3233-6F7D-4766-BD50-7D5B54E66B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FC29D5-61CB-4E86-8032-D141AD6423F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121C2866-3EF4-43BC-B00D-25421F037E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E1CBA47-44A6-49D1-945A-7CD4102F6C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361FEC-D70F-47F1-90E0-7627CDB580D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D21E71-4A14-4097-BB40-8AB6AEA8B7D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AB76F36E-6121-48DA-A712-BC52F29ED0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6E818029-E546-43E3-A21E-796CC29FD2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40983E-9A7F-4E2C-9CCF-0EC78B8673D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903201-B4DF-4170-AD06-C35B25E6420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9B69BB65-F936-48D7-A4F7-ED11442C21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E080CE0A-BA43-49B7-9FC5-8D2937FAF7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8072C0-BB7F-4312-807B-466FB836C9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743F48-7C73-4E18-BF43-651DE31570F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B0D84922-3203-4AC5-90A2-9246B38A96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082F188C-6041-4424-8485-B08547C44D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AAA2E37-40FC-40DE-8034-26EA5E994D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25AFEE-3663-4BAA-949A-612B3C1D674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CC32AF14-AFAC-459C-9C66-2BCCDFB63B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AE733990-1223-4614-AEA8-F3E284F2CD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40D055-C082-4D16-BFCD-58FE11B7F1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889EAC-0424-4AC5-956C-7DEED6C460A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42414F2B-4F32-4FF1-A00C-474375FB1D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B08A33F-95E6-4B4F-9AB2-D6A765CD94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583C2E-60C7-4AB1-98AF-F8F406BFFE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9379FA-8A63-4CF2-90A2-D88AC53C429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E282D9D9-11B9-4982-98E6-5572E885D0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32D32147-2305-4646-96D0-01186E08E1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77D348C-5710-44BB-9702-73DA8167DE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FDC474-0D55-4726-B1CE-B0E8882DE0F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36B0C67D-6FB6-4D10-8B45-73EB086915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6CEB8DF-D647-4C21-A12D-56E87520C0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5B612D1E-FB42-40BF-B25A-04A4102E0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FAD93460-095F-4119-B016-6CEC4A42999D}" type="slidenum">
              <a:rPr lang="en-US" altLang="en-US" sz="1200"/>
              <a:pPr algn="r">
                <a:buClrTx/>
                <a:buFontTx/>
                <a:buNone/>
              </a:pPr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9189D5-35B8-49FD-9162-F37DF3AF0F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D2805-BE64-4E8D-A76B-770709A0F5B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47BEF73C-5E59-4EE6-8DCE-9C089B4D87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9C572751-A294-4AF7-88E9-B85E01C1D2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96273B-639C-48AA-90B5-6D2EC02622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79F9BA-E668-40D8-A45C-11F495FFFED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347683AD-AD7C-412C-A19A-E56DA4A9F5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9EEEB19E-05E4-45C8-89FE-FA122C8632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6BB9BF-5D5D-4339-8423-47CC95EDA5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8D498E-6435-4B32-8B09-14A7DBF0165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3770CA9F-2B2F-4683-9386-6885CAFD4F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CF38C975-AECC-4D70-958F-620A22FA66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812A04-EB9C-4673-AD83-2DAC94572D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4441DC-DED8-4343-89E2-22EB0C5A2C9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889AA41F-7AF9-4271-92D7-80C6E1085B2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C3E500D-BF6B-43CC-A05A-222B5564C6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6CF0C2-C2CF-4E1F-8B71-76E552A493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D8F55C-2388-41E4-B829-D7BC7C94D9E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22AF91E0-6DC6-49A8-A60E-C3AA95F9E3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23231652-4B00-401A-84E1-38C394433A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B55233-254C-4CB6-8028-D726ECDBF8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F4705B-9D12-4416-B11B-708B26F27FA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E3AE0B94-CBDF-4E73-A99E-AEF1DB8E9C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8C930ADC-FF95-4E61-A296-4FE4DD939E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C284BD-9780-438A-991F-FB8BB94BDB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BBC5CC-3D7B-4C4E-9978-8528D8EEC19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DEBF80E8-B0F1-4908-B813-77C5E29AA5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184AD11C-5069-49EB-9F3B-5F7C04D2BC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5331DE-BC39-4D70-9266-221DA04C45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65AF4E-6D2A-4460-BF24-019C78D023B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3185" name="Rectangle 1">
            <a:extLst>
              <a:ext uri="{FF2B5EF4-FFF2-40B4-BE49-F238E27FC236}">
                <a16:creationId xmlns:a16="http://schemas.microsoft.com/office/drawing/2014/main" id="{DBFC4179-AB56-404C-AD5E-D6544A7399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6C761DD-291D-4D73-89D5-02AF0D9BC9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58F2C1-2DBD-4288-9A75-B3A584BD8B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8F35CB-762E-45AE-BAE0-06EFF101199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5DA45280-6EAF-42B1-A040-6FA4038AC4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4AF9489-6165-4A32-A566-6C26601778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A2CEFE-B6EA-4AF9-8303-A93351A672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274CCA-EB0C-447B-85C0-469FC7ED630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609A54F4-97BC-4E6F-A858-CF13A64359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D32DEEA2-1A35-4C9A-9EB6-6E51ADE8B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4F82AB-C6D3-429E-845C-EBE304AB88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DEA1FB-67BE-4B5A-AFCE-C26E323BAB9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8C423163-C6C0-4BED-8740-DF6AA065B0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5C7B163F-23A6-4380-BD02-AB36AA91FB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C81C77B-9A57-48E7-B00C-09AC85CCBD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909C00-BC5C-4A13-A0DC-30525AFC35A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7281" name="Rectangle 1">
            <a:extLst>
              <a:ext uri="{FF2B5EF4-FFF2-40B4-BE49-F238E27FC236}">
                <a16:creationId xmlns:a16="http://schemas.microsoft.com/office/drawing/2014/main" id="{DCA5AEC8-D062-40E1-80E3-0326CBA31A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90AF7D9-5E0E-4C3B-85E4-47749693A3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BAC992-8B6D-429C-9705-D054DA3772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AB328-D927-4E05-9860-AD376E1A431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8305" name="Rectangle 1">
            <a:extLst>
              <a:ext uri="{FF2B5EF4-FFF2-40B4-BE49-F238E27FC236}">
                <a16:creationId xmlns:a16="http://schemas.microsoft.com/office/drawing/2014/main" id="{BE4065D4-7920-47BD-9F66-8494212137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6D265309-78AE-4211-A5D6-D125675DC6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2C4FC8-F618-4176-B812-AF265E2AC0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F14D4D-9BBB-445D-9BD1-FFD89EFE369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9329" name="Rectangle 1">
            <a:extLst>
              <a:ext uri="{FF2B5EF4-FFF2-40B4-BE49-F238E27FC236}">
                <a16:creationId xmlns:a16="http://schemas.microsoft.com/office/drawing/2014/main" id="{1F8A2DBE-6333-4180-A8D3-0EF23F9F4B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D0D0459-9E27-45ED-95A4-DADD400AA9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9E15E9-63A3-4460-BEF2-E63FE82592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EBD7E2-7445-43A6-A84C-B043DFA4669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8E55235F-242A-4927-97CA-EBC6DB4B7D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2021F13-9160-4E26-8E82-8CA676556E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F5EF41-FA57-4920-9387-428D5149E6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79B1D9-6996-4E6C-B59E-9AC3366395F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E5A9FBAF-187B-4E5D-86F9-3501D384B9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15E5DED-441F-4D11-A46A-E2EA9EE3B7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524634-9A96-4E35-B6EB-85C5666E95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BA4163-69B4-4550-849A-252C5ED9643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6464DF32-16E3-40DB-A0BF-01AE76628B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80801A83-2C89-47BB-82D0-539FC47E2C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FAF14F-F60A-455F-96AF-CED98C9F78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21391-7188-41BF-9EC4-FFA4B5F7B39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75AAF59B-E7E9-4034-8CF2-77E8E52DC50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BE9A7A8A-7CA4-4071-BF4F-5A4A02B432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F3397A-5329-46BF-AC32-4629B6EDB0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6AB9C1-DE84-44FC-82D4-5C4318E14C7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214D0F43-0919-45A6-9E8F-0FB33E3FA3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C9F63BB3-91FF-476F-B882-D783E1E5FD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2EF952-5F32-4BBD-9109-1B02C3F1B9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6651C-DEFC-44CB-8E6D-1E84EDBEFC1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0E66BFF1-3BB6-4A35-A7EF-0A3A336DBB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88678EA-B4C5-47E6-AFF2-288C7DF1D3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6AEC-18AE-44AF-A9EA-B6EB4502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59404-3313-41F2-B343-5F18F7AB9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55D92-1776-4B1B-A3F4-3111A9057EA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8485-8C94-46F9-8426-D3817ADDB7C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254BEA-0450-4DE7-9B15-794008FE14E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45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2825-335E-4447-B2A0-F1FB7DD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1B6D-35A4-40A6-AEC5-6CB59A5D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6B578-74A5-4543-8BF3-7A1871028EA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43C5E-1DC9-4526-B5C0-F3758894065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7DEFCF-DCD8-443B-A68B-1A03E0B9A6F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451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C643D-D827-4757-BA5E-48192776B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62437-5409-4101-AB94-D1F921427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E5F9-6BD5-444C-ABE4-0708E79E5CE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5EBC-3786-4907-8085-73425736AED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E54AEC0-0951-467D-9823-B593601B4D6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08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A778-D4DD-4EC7-80F0-93A46437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14AD-05FA-4EED-8443-5B467DDA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219A5-A909-4D4E-A03E-F08EA2BF1A5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4B214-C965-436B-A997-16E72EFD377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96B0109-F9D3-4F0F-983D-7D99519E93B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98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D358-DF29-43C7-93BF-9A3D6A00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DEB4-A26D-43CC-884E-B623138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95B2-1763-4D7C-98DA-593897C6881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F38D-0CBE-4273-9193-8245012403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9FBBF8-32AD-48D9-8112-F4E0EF5F762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65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0555-32FA-40CE-B2D6-F4C34CA8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B2CB-D58F-43A3-8979-1DEE5A28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E24DF-E750-4010-B731-5A9E9FCA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59CE-9224-47EB-9B98-9BF4EE13AC5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52DE-1C53-4C26-9FAF-42FBB1188BB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6C3BEE4-4AB9-48F1-A667-CA2FDEC493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5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1DC1-CFB8-4999-A7B9-1A21F8EC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E894-9692-48B5-ADF6-7B682D30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90F86-FF09-4B00-A473-37193F297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890B2-9E0F-4A8B-8748-D54DECBC8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FE702-8F40-49D9-842C-846FAFB03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39CF1D-4639-4C13-B2F7-EC1CB212A84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44DC96-3A7B-49AB-BAF4-6402B20FDDB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577A1E-97D9-4B1D-AB85-A28D4AEB7C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53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BA56-6DE3-4798-8C59-A685B2A9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59102-B79A-448A-B83A-AEECFE62FE9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D12A2-1958-43B2-AF5E-034BEFD242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148EF90-9D9C-435F-9767-4517FC15505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92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BA42F2-3CAA-4211-9407-3936075964E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F11F0-E94A-48C1-BD73-03842691F55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5C261F-5A02-4AF0-867C-9347E0F96F8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306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4D5D-C25E-479B-A3EA-11E47C43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8709-24FF-4C3F-AFEB-2F1D18B0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5D27-66D2-4BB7-ABEC-9A778D32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6A7F-A060-45E0-B9DC-156F398BF56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9002-A851-4A5E-B89D-88C8696C0C0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F1E46CF-C8B9-485D-8551-291EDA3C89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832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9285-9CC8-47CF-B558-49ACC3C1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1F449-A3EE-42C7-B559-E2EA6CC7B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A7D7D-9920-440A-8998-46EA4AFE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2A40-B0A9-4729-9586-D6E701FA189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711B-E819-4BB4-AEEF-9290257BFB9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2538CC-2BB4-4FC9-99FD-B65CE6D2C6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028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7B866C39-88E7-4847-87C9-F789ACA35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C55A5188-D501-475B-8333-B7133FD08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CD07F01E-E73E-4245-BDCC-6758A26E3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23B9930-0BC6-428B-94AF-DB9C388938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057400" y="6400800"/>
            <a:ext cx="5408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B2B2B2"/>
                </a:solidFill>
                <a:cs typeface="DejaVu Sans" charset="0"/>
              </a:defRPr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780073-804C-4693-9764-261820DB74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543800" y="6248400"/>
            <a:ext cx="9128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7BABFFB1-39CD-4D87-989A-1B05B174542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6A54-EDF9-DD40-9E03-8536C63B1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Байгуулагч</a:t>
            </a:r>
            <a:r>
              <a:rPr lang="en-US"/>
              <a:t> </a:t>
            </a:r>
            <a:r>
              <a:rPr lang="en-US" err="1"/>
              <a:t>функц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60BA4-CE32-9142-94B1-0A2A375D9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5E70B792-2927-4E70-A194-0E96141C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ФУНКЦ-1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3635D57-D013-483A-B783-E399A98C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990600"/>
            <a:ext cx="84010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3333CC"/>
                </a:solidFill>
              </a:rPr>
              <a:t>CONSTRUCTOR</a:t>
            </a:r>
            <a:r>
              <a:rPr lang="en-US" altLang="en-US" sz="1800"/>
              <a:t>, </a:t>
            </a:r>
            <a:r>
              <a:rPr lang="mn-MN" altLang="en-US" sz="1800"/>
              <a:t>байгуулагч</a:t>
            </a:r>
            <a:r>
              <a:rPr lang="en-US" altLang="en-US" sz="1800"/>
              <a:t> </a:t>
            </a:r>
            <a:r>
              <a:rPr lang="mn-MN" altLang="en-US" sz="1800"/>
              <a:t>функц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39C981F-424D-401F-8F94-C59FCE35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600200"/>
            <a:ext cx="8556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</a:t>
            </a:r>
            <a:r>
              <a:rPr lang="mn-MN" altLang="en-US" sz="2000"/>
              <a:t>ийн нэр </a:t>
            </a:r>
            <a:r>
              <a:rPr lang="mn-MN" altLang="en-US" sz="2000">
                <a:cs typeface="Arial" panose="020B0604020202020204" pitchFamily="34" charset="0"/>
              </a:rPr>
              <a:t>класс</a:t>
            </a:r>
            <a:r>
              <a:rPr lang="mn-MN" altLang="en-US" sz="2000"/>
              <a:t>ынхаа нэртэй </a:t>
            </a:r>
            <a:r>
              <a:rPr lang="mn-MN" altLang="en-US" sz="2000">
                <a:cs typeface="Arial" panose="020B0604020202020204" pitchFamily="34" charset="0"/>
              </a:rPr>
              <a:t>ижил.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BFE1D71-17BB-4083-9A58-FE5AD68E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847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Объектод гарааны утга олгох</a:t>
            </a:r>
            <a:r>
              <a:rPr lang="mn-MN" altLang="en-US" sz="2000"/>
              <a:t>од </a:t>
            </a:r>
            <a:r>
              <a:rPr lang="mn-MN" altLang="en-US" sz="2000">
                <a:cs typeface="Arial" panose="020B0604020202020204" pitchFamily="34" charset="0"/>
              </a:rPr>
              <a:t>энэ функцийг </a:t>
            </a:r>
            <a:r>
              <a:rPr lang="mn-MN" altLang="en-US" sz="2000"/>
              <a:t>хэрэглэнэ</a:t>
            </a:r>
            <a:r>
              <a:rPr lang="mn-MN" altLang="en-US" sz="2000"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Public </a:t>
            </a:r>
            <a:r>
              <a:rPr lang="mn-M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хэсэгт зарлах, тодорхойлох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3EA3736-53A8-470F-B46B-B687547A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8572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B4767B0B-7372-4ACC-9DD1-0D5CE885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36154"/>
            <a:ext cx="4038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7AA943D2-F32D-4191-9DDE-1E9309AC4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ФУНКЦ-2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2F81EEE-D242-4023-8DD4-D4C897D4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7239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latin typeface="Courier New" panose="02070309020205020404" pitchFamily="49" charset="0"/>
              </a:rPr>
              <a:t>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</a:rPr>
              <a:t>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char name[20]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int basicpay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int allowance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int grosspay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</a:rPr>
              <a:t>public: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void 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void 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</a:rPr>
              <a:t>employee()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void addpay(employee, employee 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D0F4C65A-4D54-4CDA-8903-3616983AE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ФУНКЦ-3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D189D87-B52B-4D28-ACAF-7C594F4F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79248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employee::employee()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strcpy(name,"Test")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basicpay = 1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allowance  = 1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86191E8C-79C6-4E2A-A95F-4C87DDA0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ФУНКЦ-4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082E2F0-5655-4D76-9BEA-B6B07EE2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7924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inline void employee::showdata(void)</a:t>
            </a: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//inline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int gross = basicpay+allowance ; 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cout &lt;&lt; </a:t>
            </a:r>
            <a:r>
              <a:rPr lang="en-US" altLang="en-US" sz="2000">
                <a:solidFill>
                  <a:srgbClr val="CC66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000">
                <a:latin typeface="Courier New" panose="02070309020205020404" pitchFamily="49" charset="0"/>
              </a:rPr>
              <a:t> &lt;&lt; setw(20)&lt;&lt;name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cout &lt;&lt;setw(8)&lt;&lt;basicpay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cout &lt;&lt;setw(12)&lt;&lt;allowance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cout.width (8)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cout &lt;&lt;gross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2AA9C28E-81D5-42CC-AF1C-0601D5E78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ФУНКЦ-5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1200145-EE9D-4BE0-A56B-C56D7EA5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8392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main() 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clrscr()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employee e1, e2, e3 ;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CC6600"/>
                </a:solidFill>
                <a:latin typeface="Courier New" panose="02070309020205020404" pitchFamily="49" charset="0"/>
              </a:rPr>
              <a:t>//</a:t>
            </a:r>
            <a:r>
              <a:rPr lang="mn-MN" altLang="en-US" sz="2000">
                <a:solidFill>
                  <a:srgbClr val="CC6600"/>
                </a:solidFill>
                <a:latin typeface="Courier New" panose="02070309020205020404" pitchFamily="49" charset="0"/>
              </a:rPr>
              <a:t>ТОХИРОХ БАЙГУУЛАГЧИЙГ ДУУДАХ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CC6600"/>
                </a:solidFill>
                <a:latin typeface="Courier New" panose="02070309020205020404" pitchFamily="49" charset="0"/>
              </a:rPr>
              <a:t>e1.showdata() ; 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CC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CC6600"/>
                </a:solidFill>
                <a:latin typeface="Courier New" panose="02070309020205020404" pitchFamily="49" charset="0"/>
              </a:rPr>
              <a:t>e2.showdata()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CC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CC6600"/>
                </a:solidFill>
                <a:latin typeface="Courier New" panose="02070309020205020404" pitchFamily="49" charset="0"/>
              </a:rPr>
              <a:t>e3.showdata() ;</a:t>
            </a:r>
          </a:p>
          <a:p>
            <a:pPr>
              <a:buClrTx/>
              <a:buFontTx/>
              <a:buNone/>
            </a:pPr>
            <a:endParaRPr lang="en-US" altLang="en-US" sz="2000">
              <a:solidFill>
                <a:srgbClr val="CC6600"/>
              </a:solidFill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e1.getdata()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e2.getdata()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// heading()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e1.showdata()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e2.showdata()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e3.addpay(e1,e2)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e3.showdata()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6ECF5DE5-33C9-4737-B295-8DD0212EB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ФУНКЦ-6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3190A9C-C6BC-482E-B28C-C5DC6A6A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7924800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/>
              <a:t>		</a:t>
            </a:r>
            <a:r>
              <a:rPr lang="en-US" altLang="en-US"/>
              <a:t>Test       1           1       2</a:t>
            </a:r>
          </a:p>
          <a:p>
            <a:pPr>
              <a:buClrTx/>
              <a:buFontTx/>
              <a:buNone/>
            </a:pPr>
            <a:r>
              <a:rPr lang="mn-MN" altLang="en-US"/>
              <a:t>		</a:t>
            </a:r>
            <a:r>
              <a:rPr lang="en-US" altLang="en-US"/>
              <a:t>Test       1           1       2</a:t>
            </a:r>
          </a:p>
          <a:p>
            <a:pPr>
              <a:buClrTx/>
              <a:buFontTx/>
              <a:buNone/>
            </a:pPr>
            <a:r>
              <a:rPr lang="mn-MN" altLang="en-US"/>
              <a:t>		</a:t>
            </a:r>
            <a:r>
              <a:rPr lang="en-US" altLang="en-US"/>
              <a:t>Test       1           1       2</a:t>
            </a:r>
          </a:p>
          <a:p>
            <a:pPr>
              <a:buClrTx/>
              <a:buFontTx/>
              <a:buNone/>
            </a:pPr>
            <a:r>
              <a:rPr lang="en-US" altLang="en-US"/>
              <a:t>Enter the Employee Name: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036EDFF8-0B4C-4D5E-83DC-C1B0D49FC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6427A72B-CE76-4D51-B5A3-482EBF31E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ФУНКЦ-7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894F23E-1D00-4697-89F5-FC47C3D7E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latin typeface="Courier New" panose="02070309020205020404" pitchFamily="49" charset="0"/>
              </a:rPr>
              <a:t>Параметр авдаггүй байгуулагч юм</a:t>
            </a:r>
          </a:p>
          <a:p>
            <a:pPr>
              <a:buClrTx/>
              <a:buFontTx/>
              <a:buNone/>
            </a:pPr>
            <a:r>
              <a:rPr lang="mn-MN" altLang="en-US" b="1">
                <a:solidFill>
                  <a:srgbClr val="C00000"/>
                </a:solidFill>
                <a:latin typeface="Courier New" panose="02070309020205020404" pitchFamily="49" charset="0"/>
              </a:rPr>
              <a:t>Бүх объектыг адилхан байгуулах үед хэрэглэнэ</a:t>
            </a:r>
          </a:p>
          <a:p>
            <a:pPr>
              <a:buClrTx/>
              <a:buFontTx/>
              <a:buNone/>
            </a:pPr>
            <a:r>
              <a:rPr lang="mn-MN" altLang="en-US">
                <a:latin typeface="Courier New" panose="02070309020205020404" pitchFamily="49" charset="0"/>
              </a:rPr>
              <a:t>Байгуулах үед авах утгыг илээр зааж өгөхгүй үед энэ байгуулагч автоматаар дуудагдана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Class </a:t>
            </a:r>
            <a:r>
              <a:rPr lang="mn-MN" altLang="en-US">
                <a:latin typeface="Courier New" panose="02070309020205020404" pitchFamily="49" charset="0"/>
              </a:rPr>
              <a:t>ямар нэгэн байгуулагчгүй бол систем хамгийн бага байгуулагчийг өөрөө нэмдэг. </a:t>
            </a:r>
          </a:p>
          <a:p>
            <a:pPr>
              <a:buClrTx/>
              <a:buFontTx/>
              <a:buNone/>
            </a:pPr>
            <a:r>
              <a:rPr lang="mn-MN" altLang="en-US">
                <a:solidFill>
                  <a:srgbClr val="009973"/>
                </a:solidFill>
                <a:latin typeface="Courier New" panose="02070309020205020404" pitchFamily="49" charset="0"/>
              </a:rPr>
              <a:t>Энэ анхдагч </a:t>
            </a:r>
            <a:r>
              <a:rPr lang="en-US" altLang="en-US">
                <a:solidFill>
                  <a:srgbClr val="009973"/>
                </a:solidFill>
                <a:latin typeface="Courier New" panose="02070309020205020404" pitchFamily="49" charset="0"/>
              </a:rPr>
              <a:t>(</a:t>
            </a:r>
            <a:r>
              <a:rPr lang="mn-MN" altLang="en-US">
                <a:solidFill>
                  <a:srgbClr val="009973"/>
                </a:solidFill>
                <a:latin typeface="Courier New" panose="02070309020205020404" pitchFamily="49" charset="0"/>
              </a:rPr>
              <a:t>хоосон</a:t>
            </a:r>
            <a:r>
              <a:rPr lang="en-US" altLang="en-US">
                <a:solidFill>
                  <a:srgbClr val="009973"/>
                </a:solidFill>
                <a:latin typeface="Courier New" panose="02070309020205020404" pitchFamily="49" charset="0"/>
              </a:rPr>
              <a:t>)</a:t>
            </a:r>
            <a:r>
              <a:rPr lang="mn-MN" altLang="en-US">
                <a:solidFill>
                  <a:srgbClr val="00997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9973"/>
                </a:solidFill>
                <a:latin typeface="Courier New" panose="02070309020205020404" pitchFamily="49" charset="0"/>
              </a:rPr>
              <a:t>employee() </a:t>
            </a:r>
            <a:r>
              <a:rPr lang="mn-MN" altLang="en-US">
                <a:solidFill>
                  <a:srgbClr val="009973"/>
                </a:solidFill>
                <a:latin typeface="Courier New" panose="02070309020205020404" pitchFamily="49" charset="0"/>
              </a:rPr>
              <a:t>байгуулагч</a:t>
            </a:r>
          </a:p>
          <a:p>
            <a:pPr>
              <a:buClrTx/>
              <a:buFontTx/>
              <a:buNone/>
            </a:pPr>
            <a:endParaRPr lang="mn-MN" altLang="en-US">
              <a:solidFill>
                <a:srgbClr val="009973"/>
              </a:solidFill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endParaRPr lang="mn-MN" altLang="en-US">
              <a:solidFill>
                <a:srgbClr val="009973"/>
              </a:solidFill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endParaRPr lang="mn-MN" altLang="en-US">
              <a:solidFill>
                <a:srgbClr val="009973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6528FCA5-93C7-4C4F-92C8-05800CFAD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ФУНКЦ-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366060C-A6F5-4A91-AFCF-E620DE30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990600"/>
            <a:ext cx="84010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Тодорхой утгагүй объект байгуулахдаа анхдагч байгуулагчийг хэрэглэх.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38994FB-6F26-4EAE-ACB1-9E00C92C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676400"/>
            <a:ext cx="8467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employee :: employee(void)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35FE81BE-F0B5-4A4A-AD29-4ECEB7FB7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ОБЪЕКТ БА БАЙГУУЛАГЧ 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64EC7C0-87CF-4D30-9909-E72643F9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66800"/>
            <a:ext cx="84439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1143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Объект байгуулах үедээ авах утгыг нь зааж өгч болно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employee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e1(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авах утга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mn-MN" altLang="en-US" sz="2000">
                <a:latin typeface="Courier New" panose="02070309020205020404" pitchFamily="49" charset="0"/>
              </a:rPr>
              <a:t> 	</a:t>
            </a:r>
            <a:r>
              <a:rPr lang="en-US" altLang="en-US" sz="2000">
                <a:latin typeface="Courier New" panose="02070309020205020404" pitchFamily="49" charset="0"/>
              </a:rPr>
              <a:t>//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Бичдэс нь өгсөн утгад дүйх байгуулагч байгаа эсэхийг  үзэх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employee e1(“Poor, Charles”)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Дүйх байгуулагч олдоогүй бол </a:t>
            </a:r>
            <a:r>
              <a:rPr lang="en-US" altLang="en-US" sz="2000">
                <a:latin typeface="Courier New" panose="02070309020205020404" pitchFamily="49" charset="0"/>
              </a:rPr>
              <a:t>ERROR </a:t>
            </a:r>
            <a:r>
              <a:rPr lang="mn-MN" altLang="en-US" sz="2000">
                <a:latin typeface="Courier New" panose="02070309020205020404" pitchFamily="49" charset="0"/>
              </a:rPr>
              <a:t>мэдээлэл өгөх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Объектод ой нөөцөлсний дараа дүйх байгуулагчийг систем ажиллуулна.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Авах утгыг параметр хэлбэрээр байгуулагч руу дамжуулна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Харгалзах утгагүй гишүүдэд стандарт утга оноох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lvl="1" indent="0" algn="just">
              <a:lnSpc>
                <a:spcPct val="90000"/>
              </a:lnSpc>
              <a:spcBef>
                <a:spcPts val="375"/>
              </a:spcBef>
              <a:buClrTx/>
              <a:buFontTx/>
              <a:buNone/>
            </a:pPr>
            <a:endParaRPr lang="mn-MN" altLang="en-US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23FADD8D-6D5B-4C15-962B-8DC547866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ПАРАМЕТРТЭЙ БАЙГУУЛАГЧ ФУНКЦ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4D40943-2B04-4D1D-9FB7-261DB00B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77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Parameterized constructor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Параметртэй, параметржсэн байгуулагч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Ялгаатай объект байгуулах боломж олгодог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Параметр нь өөрөөр заагүй бол тогтмол утга авч болох</a:t>
            </a:r>
            <a:r>
              <a:rPr lang="en-US" altLang="en-US" sz="2000">
                <a:latin typeface="Courier New" panose="02070309020205020404" pitchFamily="49" charset="0"/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7CD81276-F846-42E1-B4CA-37450D86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СТАНДАРТ ТӨРӨЛ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БА БАЙГУУЛАГЧ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0DDD9CA-2477-49F0-94F3-A55C1A52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990600"/>
            <a:ext cx="83248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1143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Built-in </a:t>
            </a:r>
            <a:r>
              <a:rPr lang="mn-MN" altLang="en-US" sz="2000">
                <a:latin typeface="Courier New" panose="02070309020205020404" pitchFamily="49" charset="0"/>
              </a:rPr>
              <a:t>төрлийн хувьсагчийн хувьд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urier New" panose="02070309020205020404" pitchFamily="49" charset="0"/>
              </a:rPr>
              <a:t>int a = 100;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urier New" panose="02070309020205020404" pitchFamily="49" charset="0"/>
              </a:rPr>
              <a:t>char b=‘a’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lvl="1" indent="0" algn="just">
              <a:lnSpc>
                <a:spcPct val="90000"/>
              </a:lnSpc>
              <a:spcBef>
                <a:spcPts val="375"/>
              </a:spcBef>
              <a:buClrTx/>
              <a:buFontTx/>
              <a:buNone/>
            </a:pPr>
            <a:endParaRPr lang="mn-MN" altLang="en-US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AD83F721-B799-4124-B3F4-E217C3F71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209800"/>
          <a:ext cx="2438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38529" imgH="1685714" progId="">
                  <p:embed/>
                </p:oleObj>
              </mc:Choice>
              <mc:Fallback>
                <p:oleObj r:id="rId3" imgW="1638529" imgH="168571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2438400" cy="2743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AF20F5AE-101B-42CA-8A9A-EC9C1BA3A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ПАРАМЕТРТЭЙ БАЙГУУЛАГЧ ФУНКЦ-1В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671F85A8-CBC7-4228-9AB4-B7E253DB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267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197658B9-21C4-4813-933A-D593A7138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ПАРАМЕТРТЭЙ БАЙГУУЛАГЧ ФУНКЦ-2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2591212-18BF-4725-A0F2-16B1E7D1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8763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char name[20]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int basicpay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allowance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employee(</a:t>
            </a: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char n[], int b, int a</a:t>
            </a: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;</a:t>
            </a: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employee()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void getdata() ;	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D9BD4E4A-4E0E-47FB-A709-5CE0C4F8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ПАРАМЕТРТЭЙ БАЙГУУЛАГЧ ФУНКЦ-3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18F7005-33A4-43A2-B04E-EDE64410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295400"/>
            <a:ext cx="8763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employee::employee(char n[], int b, int a)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strcpy(name,n)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basicpay = b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allowance  = a;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7DD94065-7D18-4885-A8F2-38B8FC0DA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ПАРАМЕТРТЭЙ БАЙГУУЛАГЧ ФУНКЦ-4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83E8242-A868-4D02-85EC-5656BF07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8763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main() 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// clrscr() 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employee e1,e2("Dorj", 1000,3000),e3("Dulam",2000, 0) 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e1.showdata()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e2.showdata()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e3.showdata() 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e1.getdata()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e2.getdata()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// heading()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e1.showdata()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e2.showdata()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e3.addpay(e1,e2)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e3.showdata()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AE9C2B4E-5BC4-4044-95DE-9620173B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ПАРАМЕТРТЭЙ БАЙГУУЛАГЧ ФУНКЦ-5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862E9B1-33AD-451C-8970-065CBBC60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772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</a:rPr>
              <a:t>     Test       </a:t>
            </a: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1        </a:t>
            </a:r>
            <a:r>
              <a:rPr lang="mn-MN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</a:rPr>
              <a:t>1  </a:t>
            </a:r>
            <a:r>
              <a:rPr lang="mn-MN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</a:rPr>
              <a:t>  2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Dorj    </a:t>
            </a: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1000        3000    4000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  Dulam  </a:t>
            </a:r>
            <a:r>
              <a:rPr lang="mn-MN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</a:rPr>
              <a:t>2000        </a:t>
            </a: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 0    2000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Enter the Employee Name: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8390B874-1075-40D6-B88B-E662F8B87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9E6BF1F2-2CED-4673-A7A3-97C1A6677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 ФУНКЦ-1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4329E0A-7683-446B-9E82-6AEB99490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8001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employee::employee(char n[], int b, int a=100)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strcpy(name,n)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basicpay = b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allowance  = a;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0C78C5B8-1CB0-473F-AB74-CD17DCA9C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 ФУНКЦ-2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332228A-A003-440E-91D7-9E34C5C9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990600"/>
            <a:ext cx="84010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void main() 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// clrscr() ;</a:t>
            </a:r>
          </a:p>
          <a:p>
            <a:pPr>
              <a:buClrTx/>
              <a:buFontTx/>
              <a:buNone/>
            </a:pPr>
            <a:endParaRPr lang="en-US" altLang="en-US" sz="200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employee e1, e2("Dorj",1000),e3("Dulam", 2000, 0) ;</a:t>
            </a:r>
          </a:p>
          <a:p>
            <a:pPr>
              <a:buClrTx/>
              <a:buFontTx/>
              <a:buNone/>
            </a:pPr>
            <a:endParaRPr lang="en-US" altLang="en-US" sz="200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e1.showdata()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e2.showdata()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e3.showdata() ;</a:t>
            </a:r>
          </a:p>
          <a:p>
            <a:pPr>
              <a:buClrTx/>
              <a:buFontTx/>
              <a:buNone/>
            </a:pPr>
            <a:endParaRPr lang="en-US" altLang="en-US" sz="200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e1.getdata()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e2.getdata()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// heading()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e1.showdata()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e2.showdata()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e3.addpay(e1,e2)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e3.showdata()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2B586A26-CB67-4DE9-B4B0-2C664124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31746" name="Oval 2">
            <a:extLst>
              <a:ext uri="{FF2B5EF4-FFF2-40B4-BE49-F238E27FC236}">
                <a16:creationId xmlns:a16="http://schemas.microsoft.com/office/drawing/2014/main" id="{CE5130F4-0430-495E-BBA4-1E07FAB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990600" cy="8382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74716080-0669-43C2-88A0-ACFD1B8D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 ФУНКЦ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-3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D0F8238-7318-44E4-9579-BE5B95F4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6324600" cy="1922463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                Test         1             1          2</a:t>
            </a:r>
          </a:p>
          <a:p>
            <a:pPr>
              <a:buClrTx/>
              <a:buFontTx/>
              <a:buNone/>
            </a:pPr>
            <a:r>
              <a:rPr lang="en-US" altLang="en-US"/>
              <a:t>                Dorj    1000         100    1100</a:t>
            </a:r>
          </a:p>
          <a:p>
            <a:pPr>
              <a:buClrTx/>
              <a:buFontTx/>
              <a:buNone/>
            </a:pPr>
            <a:r>
              <a:rPr lang="en-US" altLang="en-US"/>
              <a:t>               Dulam  2000            0    2000</a:t>
            </a:r>
          </a:p>
          <a:p>
            <a:pPr>
              <a:buClrTx/>
              <a:buFontTx/>
              <a:buNone/>
            </a:pPr>
            <a:r>
              <a:rPr lang="en-US" altLang="en-US"/>
              <a:t>Enter the Employee Name: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69C85545-2ED7-474C-BEC0-63E2EBA6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41E0F4FF-9A6D-45F0-A5B7-E79A1347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БАЙГУУЛАГЧ-4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71385BD-5AA2-41EE-AF51-504397D4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4010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</a:t>
            </a:r>
            <a:r>
              <a:rPr lang="en-US" altLang="en-US" sz="2000">
                <a:latin typeface="Courier New" panose="02070309020205020404" pitchFamily="49" charset="0"/>
              </a:rPr>
              <a:t>char n[], int b, int a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=100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F728791-D186-4198-B1D7-2F3AFB773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556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</a:t>
            </a:r>
            <a:r>
              <a:rPr lang="en-US" altLang="en-US" sz="2000">
                <a:latin typeface="Courier New" panose="02070309020205020404" pitchFamily="49" charset="0"/>
              </a:rPr>
              <a:t>char </a:t>
            </a:r>
            <a:r>
              <a:rPr lang="en-US" altLang="en-US">
                <a:latin typeface="Courier New" panose="02070309020205020404" pitchFamily="49" charset="0"/>
              </a:rPr>
              <a:t>n[]</a:t>
            </a:r>
            <a:r>
              <a:rPr lang="en-US" altLang="en-US" sz="2000">
                <a:latin typeface="Courier New" panose="02070309020205020404" pitchFamily="49" charset="0"/>
              </a:rPr>
              <a:t>, int b=2000, int a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=100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D5580FD9-C943-49DF-9EB9-92AA3CBD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847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employee(</a:t>
            </a:r>
            <a:r>
              <a:rPr lang="en-US" altLang="en-US" sz="2000"/>
              <a:t>char *sname=“”, int b, int a</a:t>
            </a:r>
            <a:r>
              <a:rPr lang="mn-MN" altLang="en-US" sz="2000"/>
              <a:t> </a:t>
            </a:r>
            <a:r>
              <a:rPr lang="en-US" altLang="en-US" sz="2000"/>
              <a:t>=0</a:t>
            </a:r>
            <a:r>
              <a:rPr lang="en-US" altLang="en-US" sz="2000">
                <a:cs typeface="Arial" panose="020B0604020202020204" pitchFamily="34" charset="0"/>
              </a:rPr>
              <a:t>)</a:t>
            </a:r>
            <a:r>
              <a:rPr lang="mn-MN" altLang="en-US" sz="2000"/>
              <a:t> </a:t>
            </a:r>
            <a:r>
              <a:rPr lang="en-US" altLang="en-US" sz="2000"/>
              <a:t>;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FEABAF2D-4B46-484F-91D1-50242A721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9552F60C-F162-4302-81B9-15B91D5D8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БАЙГУУЛАГЧ-5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6FFE58C-96E1-4A35-8CE6-5D372888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763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char name[20]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int basicpay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allowance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</a:t>
            </a:r>
            <a:r>
              <a:rPr lang="en-US" altLang="en-US" sz="2000">
                <a:latin typeface="Courier New" panose="02070309020205020404" pitchFamily="49" charset="0"/>
              </a:rPr>
              <a:t>char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*sname=“Bush”,int b=5000,int a=2000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void showdata()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void getdata() ;	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F6F3BB22-BE4A-4EEE-B39E-325132824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ЗОХИОМОЛ ТӨРӨЛ БА БАЙГУУЛАГЧ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7AE02BB-E195-4A7F-9458-97D6C30D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90600"/>
            <a:ext cx="83534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1143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Үүсмэл төрлийн хувьсагчийн хувьд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a[5] = {1,2,3,4,5};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struct Student 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 char name[20] ;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 int Grade ; 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800">
                <a:latin typeface="Courier New" panose="02070309020205020404" pitchFamily="49" charset="0"/>
              </a:rPr>
              <a:t> aa={“Dorj”, 90};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lvl="1" indent="0" algn="just">
              <a:lnSpc>
                <a:spcPct val="90000"/>
              </a:lnSpc>
              <a:spcBef>
                <a:spcPts val="375"/>
              </a:spcBef>
              <a:buClrTx/>
              <a:buFontTx/>
              <a:buNone/>
            </a:pPr>
            <a:endParaRPr lang="mn-MN" altLang="en-US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2A3084DA-5BBF-4775-B86B-43488BCC1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581400"/>
          <a:ext cx="81740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54221" imgH="2362530" progId="">
                  <p:embed/>
                </p:oleObj>
              </mc:Choice>
              <mc:Fallback>
                <p:oleObj r:id="rId3" imgW="6954221" imgH="236253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8174038" cy="2819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86344105-BC09-43CC-89DB-5F60D30B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БАЙГУУЛАГЧ-6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12BCD87-9DE8-4D9D-A5AB-B652E583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29000"/>
            <a:ext cx="8839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:: employee(char *sname=“Bush”,int b=5000,int a=2000)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strcpy(name, sname)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basicpay = b;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allowance = a ; 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2CDB6EBB-22C6-46F5-A5BD-D1F37575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5F1F89FF-03D3-4480-B21D-824D7EA11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 ФУНКЦ-7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A2606BF-9BFA-4E99-A3BA-C2D84B20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main() 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// clrscr()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employee e1, e2("Dorj",1000), e3("Dulam", 2000, 0)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employee e4 = employee ("Bush", 5000, 2000)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employee e5() ;			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employee e6 = employee() ;</a:t>
            </a:r>
            <a:r>
              <a:rPr lang="en-US" altLang="en-US" sz="2000">
                <a:latin typeface="Courier New" panose="02070309020205020404" pitchFamily="49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e1.showdata()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e2.showdata()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e3.showdata()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e1.getdata()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e2.getdata()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// heading()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e1.showdata()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e2.showdata()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e3.addpay(e1,e2)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e3.showdata()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C996D2D6-4F49-4399-B198-4C705052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VS 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 ФУНКЦ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16D585E-9BEC-4966-97B6-B697572FD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467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solidFill>
                  <a:srgbClr val="00CC99"/>
                </a:solidFill>
              </a:rPr>
              <a:t>Анхдагч байгуулагчийг бүх параметр нь анхны утгатай байгуулагч</a:t>
            </a:r>
            <a:r>
              <a:rPr lang="mn-MN" altLang="en-US" sz="2000"/>
              <a:t> функцтэй хамт хэрэглэж болохгүй.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261304F4-881B-4EC2-BA2D-30087EEA4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8EA3EAC5-230A-438A-B98D-C722E403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VS 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 ФУНКЦ-2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14E1755-9BCA-4F7C-9ADF-DE2787978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610600" cy="39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</a:t>
            </a:r>
            <a:r>
              <a:rPr lang="mn-MN" altLang="en-US" sz="2000">
                <a:latin typeface="Courier New" panose="02070309020205020404" pitchFamily="49" charset="0"/>
              </a:rPr>
              <a:t>р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loyee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private:</a:t>
            </a:r>
          </a:p>
          <a:p>
            <a:pPr>
              <a:lnSpc>
                <a:spcPct val="5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char name[20] ;</a:t>
            </a:r>
          </a:p>
          <a:p>
            <a:pPr>
              <a:lnSpc>
                <a:spcPct val="5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int basicpay ;</a:t>
            </a:r>
          </a:p>
          <a:p>
            <a:pPr>
              <a:lnSpc>
                <a:spcPct val="5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int allowance 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</a:t>
            </a:r>
            <a:r>
              <a:rPr lang="en-US" altLang="en-US" sz="2000">
                <a:latin typeface="Courier New" panose="02070309020205020404" pitchFamily="49" charset="0"/>
              </a:rPr>
              <a:t>char *sname=“Bush”,int b=5000,int a=2000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employee(void)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getdata(void) ;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50000"/>
              </a:lnSpc>
              <a:spcBef>
                <a:spcPts val="1250"/>
              </a:spcBef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showdata(void) 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D0015F64-B83E-4D6A-A063-63690644A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7AB8BF4D-6ADB-4507-8F67-3B2D1078C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VS 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 ФУНКЦ-3В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40EC062-DF6D-4D1E-B8CF-6C9E7454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610600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employee::employee(</a:t>
            </a:r>
            <a:r>
              <a:rPr lang="en-US" altLang="en-US" sz="1800">
                <a:latin typeface="Courier New" panose="02070309020205020404" pitchFamily="49" charset="0"/>
              </a:rPr>
              <a:t>char *sname=“Bush”,int b=5000,int a=2000</a:t>
            </a: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mn-MN" altLang="en-US" sz="1800">
                <a:latin typeface="Courier New" panose="02070309020205020404" pitchFamily="49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…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employee::employee()</a:t>
            </a:r>
            <a:r>
              <a:rPr lang="mn-MN" altLang="en-US" sz="1800">
                <a:latin typeface="Courier New" panose="02070309020205020404" pitchFamily="49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…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93B69E81-C08E-41BB-846E-BD675F347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67EB7A5C-2CDB-4D2B-9A80-3456AA51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VS 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 ФУНКЦ-3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AEE7947-57B4-45D6-991E-56B7373BC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70104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clrscr()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</a:t>
            </a:r>
            <a:r>
              <a:rPr lang="mn-MN" altLang="en-US" sz="2000">
                <a:latin typeface="Courier New" panose="02070309020205020404" pitchFamily="49" charset="0"/>
              </a:rPr>
              <a:t>1</a:t>
            </a:r>
            <a:r>
              <a:rPr lang="en-US" altLang="en-US" sz="2000">
                <a:latin typeface="Courier New" panose="02070309020205020404" pitchFamily="49" charset="0"/>
              </a:rPr>
              <a:t>, e2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//</a:t>
            </a:r>
            <a:r>
              <a:rPr lang="mn-MN" altLang="en-US" sz="2000">
                <a:latin typeface="Courier New" panose="02070309020205020404" pitchFamily="49" charset="0"/>
              </a:rPr>
              <a:t>зөрчил үүсэх тохиолдол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heading()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e1.showdata()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e2.showdata()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getch() 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4FB4A6B3-B425-4056-9024-EFBD5282A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29AA6A62-1498-4B6A-8FB2-C8B16D3F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АНХДАГЧ БАЙГУУЛАГЧ 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VS 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АНХНЫ УТГА БҮХИЙ ПАРАМЕТРТЭЙ БАЙГУУЛАГЧ ФУНКЦ-4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A17DA8-C372-4622-948F-6652136EF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6858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employee(</a:t>
            </a:r>
            <a:r>
              <a:rPr lang="en-US" altLang="en-US" sz="2000"/>
              <a:t>char *sname=“Bush”,  int b=5000, int a=2000</a:t>
            </a:r>
            <a:r>
              <a:rPr lang="en-US" altLang="en-US" sz="2000">
                <a:cs typeface="Arial" panose="020B0604020202020204" pitchFamily="34" charset="0"/>
              </a:rPr>
              <a:t>)</a:t>
            </a:r>
            <a:r>
              <a:rPr lang="en-US" altLang="en-US" sz="2000"/>
              <a:t>;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FDA2BA1-8FD0-455E-8E9A-2149C956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7010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employee(void)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{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strcpy(name, “Bush”;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basicpay =b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allowance =a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DB68150-E146-4D5B-B6BA-6A39B1BE0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7010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</a:t>
            </a:r>
            <a:r>
              <a:rPr lang="en-US" altLang="en-US" sz="2000">
                <a:latin typeface="Courier New" panose="02070309020205020404" pitchFamily="49" charset="0"/>
              </a:rPr>
              <a:t>char *sname, int b, int a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strcpy(name, sname);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basicpay =b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allowance=a;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0966" name="AutoShape 6">
            <a:extLst>
              <a:ext uri="{FF2B5EF4-FFF2-40B4-BE49-F238E27FC236}">
                <a16:creationId xmlns:a16="http://schemas.microsoft.com/office/drawing/2014/main" id="{57534BE8-4FA8-4D55-9C75-83E7732E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0"/>
            <a:ext cx="342900" cy="381000"/>
          </a:xfrm>
          <a:prstGeom prst="upDownArrow">
            <a:avLst>
              <a:gd name="adj1" fmla="val 50000"/>
              <a:gd name="adj2" fmla="val 22119"/>
            </a:avLst>
          </a:prstGeom>
          <a:solidFill>
            <a:srgbClr val="FF66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1DB8A8B0-EA1A-4C48-9550-BF987126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8864A7DA-C971-43AB-9856-62EBAD22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БАЙГУУЛАГЧ ФУНКЦИЙН ШИНЖ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1B49A6A-6DBC-4074-934C-4E2CA7AE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бол тусгай зориулалтын функц</a:t>
            </a:r>
            <a:r>
              <a:rPr lang="en-US" altLang="en-US" sz="2000">
                <a:cs typeface="Arial" panose="020B0604020202020204" pitchFamily="34" charset="0"/>
              </a:rPr>
              <a:t>.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6032B5A0-ECE9-41C0-8264-05DFA1A4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Байгуулагч функц 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бол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 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функц.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8C9D921D-DA83-4010-BC89-CEF0A58A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 нь дотоод мөр </a:t>
            </a:r>
            <a:r>
              <a:rPr lang="en-US" altLang="en-US" sz="2000">
                <a:cs typeface="Arial" panose="020B0604020202020204" pitchFamily="34" charset="0"/>
              </a:rPr>
              <a:t>/inline/ </a:t>
            </a:r>
            <a:r>
              <a:rPr lang="mn-MN" altLang="en-US" sz="2000">
                <a:cs typeface="Arial" panose="020B0604020202020204" pitchFamily="34" charset="0"/>
              </a:rPr>
              <a:t>функц байж болно.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C03EB51C-DF71-4E77-B13E-9DCC23A26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908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функцийн нэр классынхаа нэртэй ижил байна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897B327F-5518-431F-8DE3-994F19BC3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62288"/>
            <a:ext cx="81915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Объект байгуулагдах</a:t>
            </a:r>
            <a:r>
              <a:rPr lang="mn-MN" altLang="en-US" sz="2000"/>
              <a:t>ад</a:t>
            </a:r>
            <a:r>
              <a:rPr lang="mn-MN" altLang="en-US" sz="2000">
                <a:cs typeface="Arial" panose="020B0604020202020204" pitchFamily="34" charset="0"/>
              </a:rPr>
              <a:t> байгуулагчийг </a:t>
            </a:r>
            <a:r>
              <a:rPr lang="en-US" altLang="en-US" sz="2000">
                <a:cs typeface="Arial" panose="020B0604020202020204" pitchFamily="34" charset="0"/>
              </a:rPr>
              <a:t>C++ compiler </a:t>
            </a:r>
            <a:r>
              <a:rPr lang="mn-MN" altLang="en-US" sz="2000">
                <a:cs typeface="Arial" panose="020B0604020202020204" pitchFamily="34" charset="0"/>
              </a:rPr>
              <a:t>автоматаар дууддаг.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B7C7A76D-434A-4447-AB77-83C2E8F4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811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 утга буцаадаггүй.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173B687E-423E-4E8C-A327-999FFCF06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191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 анхны утгатай аргументтэй байж болно. 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092CC45F-D139-4D1F-8F89-02550799C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191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 объект яаж зарлагдсныг тодорхойлдог.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FCD44E16-95CD-4604-9F9B-45823A808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407E1ED0-1B17-4775-85A6-1BED1DB06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БАЙГУУЛАГЧ ФУНКЦИЙН ШИНЖ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5EFCEC3-A963-4B74-9900-4C5A31B55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функцид хаягаар нь хандаж болдоггүй.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EB24CE05-5D80-464D-86BD-2B69B1ABC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8229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</a:t>
            </a:r>
            <a:r>
              <a:rPr lang="en-US" altLang="en-US" sz="2000">
                <a:cs typeface="Arial" panose="020B0604020202020204" pitchFamily="34" charset="0"/>
              </a:rPr>
              <a:t> new </a:t>
            </a:r>
            <a:r>
              <a:rPr lang="mn-MN" altLang="en-US" sz="2000">
                <a:cs typeface="Arial" panose="020B0604020202020204" pitchFamily="34" charset="0"/>
              </a:rPr>
              <a:t>ба </a:t>
            </a:r>
            <a:r>
              <a:rPr lang="en-US" altLang="en-US" sz="2000">
                <a:cs typeface="Arial" panose="020B0604020202020204" pitchFamily="34" charset="0"/>
              </a:rPr>
              <a:t>delete </a:t>
            </a:r>
            <a:r>
              <a:rPr lang="mn-MN" altLang="en-US" sz="2000">
                <a:cs typeface="Arial" panose="020B0604020202020204" pitchFamily="34" charset="0"/>
              </a:rPr>
              <a:t>операторыг ил бишээр дуудаж хэрэглэнэ.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E716E56-B646-49A0-8513-85B99273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 удамшдаггүй.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4BB0DAB4-77CD-45E3-94BE-F0FB8E0C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 нь </a:t>
            </a:r>
            <a:r>
              <a:rPr lang="en-US" altLang="en-US" sz="2000">
                <a:cs typeface="Arial" panose="020B0604020202020204" pitchFamily="34" charset="0"/>
              </a:rPr>
              <a:t>const, static, </a:t>
            </a:r>
            <a:r>
              <a:rPr lang="en-US" altLang="en-US" sz="2000">
                <a:solidFill>
                  <a:srgbClr val="00CC99"/>
                </a:solidFill>
                <a:cs typeface="Arial" panose="020B0604020202020204" pitchFamily="34" charset="0"/>
              </a:rPr>
              <a:t>volatile</a:t>
            </a:r>
            <a:r>
              <a:rPr lang="mn-MN" altLang="en-US" sz="2000"/>
              <a:t>, </a:t>
            </a:r>
            <a:r>
              <a:rPr lang="en-US" altLang="en-US" sz="2000">
                <a:cs typeface="Arial" panose="020B0604020202020204" pitchFamily="34" charset="0"/>
              </a:rPr>
              <a:t>virtual</a:t>
            </a:r>
            <a:r>
              <a:rPr lang="mn-MN" altLang="en-US" sz="2000">
                <a:cs typeface="Arial" panose="020B0604020202020204" pitchFamily="34" charset="0"/>
              </a:rPr>
              <a:t> байж болохгүй.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170DAD80-F3D7-4564-9227-F9CE358AB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039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 төрөл хувиргалт хийх аргатай.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F3860FE7-94BA-4B52-808E-8F9B810A6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80391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Байгуулагч функцийн аргумент нь объект байвал түүнийг хувилдаг.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0D6AE864-DA0D-43C7-9F0D-0332AC77E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618C77CF-F064-4AA7-A687-D240DDC39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БАЙГУУЛАГЧ ФУНКЦИЙН ШИНЖ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683E7A2-47C4-422D-9068-0CB58FA1E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7696200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0CC99"/>
                </a:solidFill>
                <a:cs typeface="Arial" panose="020B0604020202020204" pitchFamily="34" charset="0"/>
              </a:rPr>
              <a:t>Volatile 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Гаднаас өөрчлөх боломж бүхий объектыг тодотгож зарлахад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mn-MN" altLang="en-US" sz="2000">
              <a:solidFill>
                <a:srgbClr val="00CC99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Жишээ нь,</a:t>
            </a:r>
            <a:r>
              <a:rPr lang="mn-MN" altLang="en-US" sz="2000">
                <a:solidFill>
                  <a:srgbClr val="00CC99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00CC99"/>
                </a:solidFill>
                <a:cs typeface="Arial" panose="020B0604020202020204" pitchFamily="34" charset="0"/>
              </a:rPr>
              <a:t>thread </a:t>
            </a:r>
            <a:r>
              <a:rPr lang="mn-MN" altLang="en-US" sz="2000">
                <a:solidFill>
                  <a:srgbClr val="00CC99"/>
                </a:solidFill>
                <a:cs typeface="Arial" panose="020B0604020202020204" pitchFamily="34" charset="0"/>
              </a:rPr>
              <a:t>програмын </a:t>
            </a:r>
            <a:r>
              <a:rPr lang="mn-MN" altLang="en-US" sz="2000">
                <a:cs typeface="Arial" panose="020B0604020202020204" pitchFamily="34" charset="0"/>
              </a:rPr>
              <a:t>аль нэг нь өөрчлөх боломжтой  хувьсагч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1449673D-34D0-438A-8828-0296136F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52800"/>
            <a:ext cx="2362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9B323CF-FBC6-4E1B-851D-76F06442E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ДОТООД ХУВЬСАГЧ БА БАЙГУУЛАГЧ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23CF446-E28F-4016-AF66-42905283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120900"/>
            <a:ext cx="31242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9CE3517B-DA0A-4A36-A485-94235C973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2120900"/>
          <a:ext cx="3810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14845" imgH="1609524" progId="">
                  <p:embed/>
                </p:oleObj>
              </mc:Choice>
              <mc:Fallback>
                <p:oleObj r:id="rId4" imgW="2114845" imgH="16095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120900"/>
                        <a:ext cx="3810000" cy="3124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6CCB22E1-B4EC-42BC-B955-A3E24F26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219200"/>
            <a:ext cx="5260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/>
              <a:t>Дотоод хувьсагч мөн байгуулагчтай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A8BE587C-C653-4931-8E39-6D3DA138A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8FCD430A-68E1-4700-AA67-C824E44E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БАЙГУУЛАГЧ ФУНКЦИЙН ШИНЖ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-2В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E4C12A1-249D-4DE9-998D-071CD6FD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3413"/>
            <a:ext cx="56388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static </a:t>
            </a:r>
            <a:r>
              <a:rPr lang="en-US" altLang="en-US" sz="2000" b="1">
                <a:latin typeface="Courier New" panose="02070309020205020404" pitchFamily="49" charset="0"/>
              </a:rPr>
              <a:t>volatile</a:t>
            </a:r>
            <a:r>
              <a:rPr lang="en-US" altLang="en-US" sz="2000">
                <a:latin typeface="Courier New" panose="02070309020205020404" pitchFamily="49" charset="0"/>
              </a:rPr>
              <a:t> int foo; </a:t>
            </a:r>
          </a:p>
          <a:p>
            <a:pPr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bar(void)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 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foo = 0; 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while (foo != 255)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    </a:t>
            </a:r>
            <a:r>
              <a:rPr lang="en-US" altLang="en-US" sz="2000">
                <a:latin typeface="Courier New" panose="02070309020205020404" pitchFamily="49" charset="0"/>
              </a:rPr>
              <a:t>continue;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FFD86C4B-E8D8-4BAD-9A42-95A45C59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7696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0CC99"/>
                </a:solidFill>
                <a:cs typeface="Arial" panose="020B0604020202020204" pitchFamily="34" charset="0"/>
              </a:rPr>
              <a:t>Volatile </a:t>
            </a:r>
            <a:r>
              <a:rPr lang="mn-MN" altLang="en-US" sz="2000">
                <a:solidFill>
                  <a:srgbClr val="00CC99"/>
                </a:solidFill>
                <a:cs typeface="Arial" panose="020B0604020202020204" pitchFamily="34" charset="0"/>
              </a:rPr>
              <a:t>хувьсагчийг </a:t>
            </a:r>
            <a:r>
              <a:rPr lang="en-US" altLang="en-US" sz="2000">
                <a:solidFill>
                  <a:srgbClr val="00CC99"/>
                </a:solidFill>
                <a:cs typeface="Arial" panose="020B0604020202020204" pitchFamily="34" charset="0"/>
              </a:rPr>
              <a:t>thread </a:t>
            </a:r>
            <a:r>
              <a:rPr lang="mn-MN" altLang="en-US" sz="2000">
                <a:solidFill>
                  <a:srgbClr val="00CC99"/>
                </a:solidFill>
                <a:cs typeface="Arial" panose="020B0604020202020204" pitchFamily="34" charset="0"/>
              </a:rPr>
              <a:t>дундаа хэрэглэхээр байгуулж болно.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B8769B11-FE75-4B1C-8B6E-033C4709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ОБЪЕКТ БА БАЙГУУЛАГЧ ФУНКЦ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F472681-3188-4088-B890-B272EE2E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84010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Default constructor</a:t>
            </a: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0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</a:t>
            </a: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анхдагч байгуулагч функц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DED7F9D-35E5-4FC0-BE8E-BE2DEEAD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/>
              <a:t> Я</a:t>
            </a:r>
            <a:r>
              <a:rPr lang="mn-MN" altLang="en-US" sz="2000">
                <a:cs typeface="Arial" panose="020B0604020202020204" pitchFamily="34" charset="0"/>
              </a:rPr>
              <a:t>мар нэгэн байгуулагч функц</a:t>
            </a:r>
            <a:r>
              <a:rPr lang="mn-MN" altLang="en-US" sz="2000"/>
              <a:t>гүй класс </a:t>
            </a:r>
            <a:r>
              <a:rPr lang="mn-MN" altLang="en-US" sz="2000">
                <a:cs typeface="Arial" panose="020B0604020202020204" pitchFamily="34" charset="0"/>
              </a:rPr>
              <a:t>зөв ажиллаж байсны</a:t>
            </a:r>
            <a:r>
              <a:rPr lang="mn-MN" altLang="en-US" sz="2000"/>
              <a:t> учир</a:t>
            </a:r>
            <a:r>
              <a:rPr lang="en-US" altLang="en-US" sz="2000"/>
              <a:t>??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4CA5E1A-8A07-4E40-9CE4-CA947778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/>
              <a:t>С</a:t>
            </a:r>
            <a:r>
              <a:rPr lang="en-US" altLang="en-US" sz="2000">
                <a:cs typeface="Arial" panose="020B0604020202020204" pitchFamily="34" charset="0"/>
              </a:rPr>
              <a:t>++ compiler </a:t>
            </a:r>
            <a:r>
              <a:rPr lang="mn-MN" altLang="en-US" sz="2000">
                <a:cs typeface="Arial" panose="020B0604020202020204" pitchFamily="34" charset="0"/>
              </a:rPr>
              <a:t>ямар нэгэн байгуулагч функц</a:t>
            </a:r>
            <a:r>
              <a:rPr lang="mn-MN" altLang="en-US" sz="2000"/>
              <a:t>гүй классын хувьд </a:t>
            </a:r>
            <a:r>
              <a:rPr lang="mn-MN" altLang="en-US" sz="2000">
                <a:cs typeface="Arial" panose="020B0604020202020204" pitchFamily="34" charset="0"/>
              </a:rPr>
              <a:t>байгуулагч функцийг нэмж оруулдаг.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A4C4941-8BCD-4D99-9F17-5A2DDD8C6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8115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/>
              <a:t>Ямар нэгэн </a:t>
            </a:r>
            <a:r>
              <a:rPr lang="mn-MN" altLang="en-US" sz="2000">
                <a:cs typeface="Arial" panose="020B0604020202020204" pitchFamily="34" charset="0"/>
              </a:rPr>
              <a:t>байгуулагч </a:t>
            </a:r>
            <a:r>
              <a:rPr lang="mn-MN" altLang="en-US" sz="2000"/>
              <a:t>функц програмд байвал С</a:t>
            </a:r>
            <a:r>
              <a:rPr lang="en-US" altLang="en-US" sz="2000">
                <a:cs typeface="Arial" panose="020B0604020202020204" pitchFamily="34" charset="0"/>
              </a:rPr>
              <a:t>++ compiler </a:t>
            </a:r>
            <a:r>
              <a:rPr lang="mn-MN" altLang="en-US" sz="2000"/>
              <a:t>анхдагч байгуулагчийг нэмж оруулдаггүй.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0D00A18-72BB-4DB6-888A-A12D67AC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91000"/>
            <a:ext cx="845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Arial"/>
              </a:rPr>
              <a:t>А</a:t>
            </a:r>
            <a:r>
              <a:rPr lang="mn-MN" altLang="en-US" sz="2000">
                <a:latin typeface="Arial"/>
                <a:cs typeface="Arial"/>
              </a:rPr>
              <a:t>нхдагч байгуулагч</a:t>
            </a:r>
            <a:r>
              <a:rPr lang="mn-MN" altLang="en-US" sz="2000">
                <a:latin typeface="Arial"/>
              </a:rPr>
              <a:t>ийг програмд тодорхойлж болно.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7EE125FE-5570-46A2-9209-6D2CADE2F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БАЙГУУЛАГЧ, УСТГАГЧ ФУНКЦ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49F3BDE-0FD1-483A-BCCE-4D049A85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6296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0" indent="-3427413"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constructor function</a:t>
            </a: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mn-M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</a:t>
            </a:r>
            <a:r>
              <a:rPr lang="mn-M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объектод ой бэлдэх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+</a:t>
            </a: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гарааны утга гэх мэт нэмэлт үйлдэл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BE3A53C-3860-4C88-A3FD-F96E32E8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432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0" indent="-3427413"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  <a:tab pos="11658600" algn="l"/>
                <a:tab pos="12573000" algn="l"/>
                <a:tab pos="13487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destructor function</a:t>
            </a: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</a:t>
            </a: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mn-M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объектын зэмшиж байсан ойг                  чөлөөлөх</a:t>
            </a: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, объект тоолох гэх мэт нэмэлт үйлдэл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GB" altLang="en-US" sz="200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2C58B518-FB5F-4A16-A138-587A1B624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БАЙГУУЛАГЧ ФУНКЦИЙН ТУХАЙ ОЙЛГОЛТ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2787F97-FB80-4710-A11E-90D263D69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47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GB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Overloaded </a:t>
            </a: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буюу дахин тодорхойлж болдог функц,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ижил нэртэй олон байгуулагч функц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Ийм функцүүдийн 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signature (</a:t>
            </a: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бичдэс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)</a:t>
            </a: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ялгаатай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signature 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</a:t>
            </a: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бичдэс бол параметрын тоо, төрөл, дараалал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3E4BF61-FCE6-412C-88FE-8A812A90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8572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B6DED66B-D0BB-4333-A3BE-B5869706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76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БАЙГУУЛАГЧ ФУНКЦИЙН ТУХАЙ ОЙЛГОЛТ-2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DA6DD01-D748-46B8-AA6F-10D22403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47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объектыг олон янзаар байгуулах боломж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mn-M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Байгуулагч функц утга буцаадаггүй,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void </a:t>
            </a:r>
            <a:r>
              <a:rPr lang="mn-M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ч биш байна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байгуулагчийг нэгэнт байгуулагдсан объектод дуудаж хэрэглэж болдоггүй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Объект байгуулах үед тохирох байгуулагчийг нь систем нэг удаа дуудаж хэрэглэдэг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 sz="2000">
                <a:latin typeface="Arial"/>
              </a:rPr>
              <a:t>Б</a:t>
            </a:r>
            <a:r>
              <a:rPr lang="mn-MN" altLang="en-US" sz="2000">
                <a:latin typeface="Arial"/>
                <a:cs typeface="Arial"/>
              </a:rPr>
              <a:t>айгуулагч функц объект</a:t>
            </a:r>
            <a:r>
              <a:rPr lang="mn-MN" altLang="en-US" sz="2000">
                <a:latin typeface="Arial"/>
              </a:rPr>
              <a:t>од ой бэлдэж анхны</a:t>
            </a:r>
            <a:r>
              <a:rPr lang="en-US" altLang="en-US" sz="2000">
                <a:latin typeface="Arial"/>
              </a:rPr>
              <a:t>/</a:t>
            </a:r>
            <a:r>
              <a:rPr lang="mn-MN" altLang="en-US" sz="2000">
                <a:latin typeface="Arial"/>
              </a:rPr>
              <a:t>гарааны утга оноох зэрэг үйлдэл хийнэ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 sz="20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2ED3DF9-90FD-4CF1-BF28-772924F2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8572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A62578A4-3789-4E6C-B0EF-213F6A43D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БАЙГУУЛАГЧ ФУНКЦИЙН ТӨРӨЛ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CDC0738-A8C4-4927-A84C-2507E3E6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solidFill>
                  <a:srgbClr val="CC6600"/>
                </a:solidFill>
                <a:latin typeface="Courier New" panose="02070309020205020404" pitchFamily="49" charset="0"/>
              </a:rPr>
              <a:t>Байгуулагч функцийн 4 төрөл байдаг: </a:t>
            </a:r>
          </a:p>
          <a:p>
            <a:pPr>
              <a:buClr>
                <a:srgbClr val="CC6600"/>
              </a:buClr>
              <a:buFont typeface="Arial" panose="020B0604020202020204" pitchFamily="34" charset="0"/>
              <a:buChar char="•"/>
            </a:pPr>
            <a:r>
              <a:rPr lang="mn-MN" altLang="en-US">
                <a:solidFill>
                  <a:srgbClr val="CC6600"/>
                </a:solidFill>
                <a:latin typeface="Courier New" panose="02070309020205020404" pitchFamily="49" charset="0"/>
              </a:rPr>
              <a:t>Анхдагч байгуулагч-</a:t>
            </a:r>
            <a:r>
              <a:rPr lang="mn-MN" altLang="en-US">
                <a:latin typeface="Courier New" panose="02070309020205020404" pitchFamily="49" charset="0"/>
              </a:rPr>
              <a:t>Параметр авдаггүй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altLang="en-US">
                <a:latin typeface="Courier New" panose="02070309020205020404" pitchFamily="49" charset="0"/>
              </a:rPr>
              <a:t>Парамтертэй байгуулагч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altLang="en-US">
                <a:latin typeface="Courier New" panose="02070309020205020404" pitchFamily="49" charset="0"/>
              </a:rPr>
              <a:t>Анхны утга бүхий параметртэй байгуулагч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altLang="en-US">
                <a:latin typeface="Courier New" panose="02070309020205020404" pitchFamily="49" charset="0"/>
              </a:rPr>
              <a:t>Хуулагч байгуулагч</a:t>
            </a:r>
          </a:p>
          <a:p>
            <a:pPr>
              <a:buClrTx/>
              <a:buFontTx/>
              <a:buNone/>
            </a:pPr>
            <a:endParaRPr lang="mn-MN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60735194-EA62-461A-AAF4-1251303C42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5E78FC-06F8-4C66-BA08-0AC9DACDA1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FDC3E0-5295-4D68-AC9E-DE8F40DE2BDA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40</Slides>
  <Notes>39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Байгуулагч функц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Байгуулагч функц</dc:title>
  <dc:creator>PUREV</dc:creator>
  <cp:revision>4</cp:revision>
  <cp:lastPrinted>1601-01-01T00:00:00Z</cp:lastPrinted>
  <dcterms:created xsi:type="dcterms:W3CDTF">2005-09-13T12:06:56Z</dcterms:created>
  <dcterms:modified xsi:type="dcterms:W3CDTF">2022-10-11T05:23:01Z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959500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