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6405"/>
  </p:normalViewPr>
  <p:slideViewPr>
    <p:cSldViewPr snapToGrid="0" snapToObjects="1">
      <p:cViewPr varScale="1">
        <p:scale>
          <a:sx n="88" d="100"/>
          <a:sy n="88" d="100"/>
        </p:scale>
        <p:origin x="19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EC2B0-7009-C347-8480-4DF4B9395D02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0E9D4-308E-8148-949F-C9B62B609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0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DF7AE8E-FE85-472D-8271-827BFF0503A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23138D-A199-4368-81D2-871EA9AA5B0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0353" name="Rectangle 1">
            <a:extLst>
              <a:ext uri="{FF2B5EF4-FFF2-40B4-BE49-F238E27FC236}">
                <a16:creationId xmlns:a16="http://schemas.microsoft.com/office/drawing/2014/main" id="{622DBB55-D91F-4F66-A0A2-A3D3CAE7820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4B5D62D5-8063-4612-BAB4-27434B043E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205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BB3C507-5C7C-47B5-8897-D47497A1C61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20263F-42B1-446B-B8F7-B83C3AFF5F9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9569" name="Rectangle 1">
            <a:extLst>
              <a:ext uri="{FF2B5EF4-FFF2-40B4-BE49-F238E27FC236}">
                <a16:creationId xmlns:a16="http://schemas.microsoft.com/office/drawing/2014/main" id="{A8CD5EBB-E995-4D15-BEF2-9602A539E23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9F2C1B23-E046-41D7-BC62-6FC0C53C5B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749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72DAB54-743C-4E5C-A91A-AB2CFF8F24F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FE8103-AEAF-4C4E-B833-7B2A9C18B24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0593" name="Rectangle 1">
            <a:extLst>
              <a:ext uri="{FF2B5EF4-FFF2-40B4-BE49-F238E27FC236}">
                <a16:creationId xmlns:a16="http://schemas.microsoft.com/office/drawing/2014/main" id="{99323AE2-DE87-4CA8-AAE4-9ABB5E505B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1F181FE8-9432-41A5-A993-469321EDB4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00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CD5F080-4F5F-4A22-9739-3535F88E15F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D1FF04-CA0F-4918-B5AE-6E7EC92F040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1377" name="Rectangle 1">
            <a:extLst>
              <a:ext uri="{FF2B5EF4-FFF2-40B4-BE49-F238E27FC236}">
                <a16:creationId xmlns:a16="http://schemas.microsoft.com/office/drawing/2014/main" id="{857DFB62-DB62-4033-9F89-4B1FC700A13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2EF31DBC-E396-401C-ACC5-669419767A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65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D13AD39-201E-4118-B674-36CFED45961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764898-D808-433C-BB68-E63DB0F88C7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01" name="Rectangle 1">
            <a:extLst>
              <a:ext uri="{FF2B5EF4-FFF2-40B4-BE49-F238E27FC236}">
                <a16:creationId xmlns:a16="http://schemas.microsoft.com/office/drawing/2014/main" id="{76DBB9F5-95D0-471F-A204-DAC65580AD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553FF86C-48C4-445D-B04C-C521359972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067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9B451F0-7BCF-4C4B-9075-5FA65AF42C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E786A3-06F7-42AD-BD50-9A196F3C26D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3425" name="Rectangle 1">
            <a:extLst>
              <a:ext uri="{FF2B5EF4-FFF2-40B4-BE49-F238E27FC236}">
                <a16:creationId xmlns:a16="http://schemas.microsoft.com/office/drawing/2014/main" id="{BA4D0402-0634-4111-8027-4A41E9F3CDE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00FF442F-68F6-4BB3-BAAF-95495F3CABD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10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4ABA2E4-7107-4AAE-8518-D8F5936497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8AAFC3-103B-49D5-9553-2D46C0A7CC1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4449" name="Rectangle 1">
            <a:extLst>
              <a:ext uri="{FF2B5EF4-FFF2-40B4-BE49-F238E27FC236}">
                <a16:creationId xmlns:a16="http://schemas.microsoft.com/office/drawing/2014/main" id="{ACE9C4CF-B59E-438C-BA36-A312ABBC19C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08C84168-04E3-45DE-B3C5-42F9E600F4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43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6A488DA-A983-40CD-85F3-8CFCAAE738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1D042D-E903-4BE3-99D5-D9ACC0AFAD6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5473" name="Rectangle 1">
            <a:extLst>
              <a:ext uri="{FF2B5EF4-FFF2-40B4-BE49-F238E27FC236}">
                <a16:creationId xmlns:a16="http://schemas.microsoft.com/office/drawing/2014/main" id="{F1E04F6D-45A3-4265-9EA5-008E26EF45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9CE0F69B-D257-4D66-8558-1CAD3207ED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095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CE353E4-21A6-49BD-AA7E-5D1BCD942B0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A7A584-6765-4205-8595-89298F862AD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6497" name="Rectangle 1">
            <a:extLst>
              <a:ext uri="{FF2B5EF4-FFF2-40B4-BE49-F238E27FC236}">
                <a16:creationId xmlns:a16="http://schemas.microsoft.com/office/drawing/2014/main" id="{1E5BB000-A4B4-40F5-88B6-F1FA7613484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3AB0DCB7-76F0-4E35-9779-6628EC58A6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306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E23B1E4-8494-4461-9C7E-337BA858F3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AD91FF-7F26-48C9-85E6-6DB0F3AEF29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7521" name="Rectangle 1">
            <a:extLst>
              <a:ext uri="{FF2B5EF4-FFF2-40B4-BE49-F238E27FC236}">
                <a16:creationId xmlns:a16="http://schemas.microsoft.com/office/drawing/2014/main" id="{23CB9750-6586-444A-858E-DD62EC3F5F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7D80E7B0-27D9-4270-AD05-7A2BF9935A0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562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D1348C3-E47A-4DAB-B8FA-37DE31DBFEF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0B9716-36C9-433B-B675-9012B79B472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8545" name="Rectangle 1">
            <a:extLst>
              <a:ext uri="{FF2B5EF4-FFF2-40B4-BE49-F238E27FC236}">
                <a16:creationId xmlns:a16="http://schemas.microsoft.com/office/drawing/2014/main" id="{5AC98A14-939B-4376-8890-BCB3DE033FD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1C2D6936-D0EE-4029-9AE0-0775E8970F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39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8D74-A118-2F4E-8A3C-ECB1481B2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ECA6D-05EC-4741-9D34-6EB0D34A8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0B0F8-E2C8-C043-AD1B-BCA9B048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3D98-2639-2F4D-8DAD-81FEE304A2CD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1705E-ADCE-DA43-B76A-2516F06A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28F03-8952-B54E-A4CD-9FF09442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7711-0C16-B24D-842B-0F7A6A29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6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806E-A32B-1A44-9B71-C55738D8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E4A24-3A96-DA44-81CF-F4913542C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9006-5CD4-1F42-9E6D-136C340D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3D98-2639-2F4D-8DAD-81FEE304A2CD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F1763-07F8-3D4B-B8F1-0B12F24B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D3D84-0F75-4C4B-B93C-17F676D8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7711-0C16-B24D-842B-0F7A6A29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70AC9-5CCE-8C48-96BD-3BBB1370C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5FD71-1355-8241-B8C7-CACF43A7D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49DE-2D2A-B94D-BF2A-47FE7F35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3D98-2639-2F4D-8DAD-81FEE304A2CD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0C43-A231-C14C-996B-A22D34F1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A753E-F5CB-064A-93D4-5FB735E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7711-0C16-B24D-842B-0F7A6A29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4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A4B9-A8B5-2645-98BF-85B18CF2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F9EA-B722-544D-8D83-DF169EF8A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5B4C7-1862-FA42-ACDF-E72A9AFB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3D98-2639-2F4D-8DAD-81FEE304A2CD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D3FB0-0E15-D649-B41C-4882C3C5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52959-F09C-944E-BF2D-B45435D0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7711-0C16-B24D-842B-0F7A6A29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0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EDD8-AECA-E944-B9C4-30BB7797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60162-B9B7-A947-B4B4-454FD1E2F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11501-709B-7940-9B6B-0046B2C0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3D98-2639-2F4D-8DAD-81FEE304A2CD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F0F85-2C6B-9647-AB93-B67AB889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514E-5B0F-E64F-8923-FE155895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7711-0C16-B24D-842B-0F7A6A29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6552-30E1-4D4A-9274-64DA36D5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B382B-B11F-2D4A-9CB6-CF310C45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8D25D-D92F-8743-A7B1-E03FDFBDD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DB2C9-A4D6-6D4A-A20F-9029AE23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3D98-2639-2F4D-8DAD-81FEE304A2CD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1E80F-1B15-794B-ABE2-7F915751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FE02B-F286-754A-A9CE-E90198C7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7711-0C16-B24D-842B-0F7A6A29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6098-D8E4-4342-B302-716A48C4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5D5D7-9123-1345-A9BA-D73383FB2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C8B7D-CF50-5B41-AD0A-49DA0BE87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180B2-92E6-494A-8E1D-F6522E5E5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D0D5C-446C-2D43-9EF1-051C06F5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F364A-9B37-AD47-A238-9655D180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3D98-2639-2F4D-8DAD-81FEE304A2CD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5A0C8-4245-5B41-A7B5-98B0AE81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60272-747C-CB43-81B0-C4BE34AD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7711-0C16-B24D-842B-0F7A6A29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6873-C52E-7F41-8DCC-BBCD1449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B85B6-A0CF-D64A-AF54-B4A89DE1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3D98-2639-2F4D-8DAD-81FEE304A2CD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79225-24FB-F944-B2AE-DF311243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4E791-1F32-0E42-BF53-AE95BAE2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7711-0C16-B24D-842B-0F7A6A29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4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AE859-B1A0-7F4B-9B81-57F2343F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3D98-2639-2F4D-8DAD-81FEE304A2CD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711E5-F4A3-A640-831E-B9753DD7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1D8BA-3252-C641-89E3-5108497B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7711-0C16-B24D-842B-0F7A6A29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5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DE3A-00AF-4345-966C-32C31173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E2DE-A366-7741-9C7A-6C7C494F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A669F-E716-7645-8414-370DEB2DB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4CE4C-E59C-9345-899D-EEE258BC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3D98-2639-2F4D-8DAD-81FEE304A2CD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0A88C-22B5-3647-A0F7-CFC6335F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FE34C-D665-9E43-A0A3-3E5BE3AB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7711-0C16-B24D-842B-0F7A6A29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3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C780-D0A7-B343-BEB1-0859942D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25133-6ACC-9742-B234-3D4FD9CDF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2632C-878B-E04B-B577-C5A59D2E9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BB851-0AC5-F04D-8C14-1AD09779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3D98-2639-2F4D-8DAD-81FEE304A2CD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F2D08-3842-6A47-9690-0A903E5C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CB79B-B0DB-774A-96AD-D00654DE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7711-0C16-B24D-842B-0F7A6A29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0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21510-55E8-3740-823D-2DA34453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AEA8B-4C7F-6542-95F9-51E8B52C2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9277-D89E-844F-8416-75B4C5E0E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3D98-2639-2F4D-8DAD-81FEE304A2CD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B79ED-FD28-D143-9CCC-FC167D76C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2666A-D979-2642-860F-8C46000CE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A7711-0C16-B24D-842B-0F7A6A29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8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6A54-EDF9-DD40-9E03-8536C63B1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Устгагч</a:t>
            </a:r>
            <a:r>
              <a:rPr lang="en-US" dirty="0"/>
              <a:t> </a:t>
            </a:r>
            <a:r>
              <a:rPr lang="en-US"/>
              <a:t>функц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60BA4-CE32-9142-94B1-0A2A375D9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14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>
            <a:extLst>
              <a:ext uri="{FF2B5EF4-FFF2-40B4-BE49-F238E27FC236}">
                <a16:creationId xmlns:a16="http://schemas.microsoft.com/office/drawing/2014/main" id="{70B50BDD-C047-43FE-ADBA-4975023D6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AF5C018D-96C0-4E07-AFD7-E910D1264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УСТГАГЧ ФУНКЦИЙН ХЭРЭГЛЭЭ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7F84191-2E90-47A2-91CC-7C9D7226C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066800"/>
            <a:ext cx="7696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/>
              <a:t>Олон объект байгуулагдсан дарааллынхаа эсрэгээр устана.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172BB19A-C4A1-4CD4-98A3-C2C611234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00201"/>
            <a:ext cx="76962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LIFO</a:t>
            </a:r>
            <a:r>
              <a:rPr lang="en-US" altLang="en-US" sz="2000"/>
              <a:t> </a:t>
            </a:r>
            <a:r>
              <a:rPr lang="mn-MN" altLang="en-US" sz="2000"/>
              <a:t>\</a:t>
            </a:r>
            <a:r>
              <a:rPr lang="en-US" altLang="en-US" sz="2000"/>
              <a:t>Last input First output</a:t>
            </a:r>
            <a:r>
              <a:rPr lang="mn-MN" altLang="en-US" sz="2000"/>
              <a:t>\ 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endParaRPr lang="mn-MN" altLang="en-US" sz="2000"/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FILO</a:t>
            </a:r>
            <a:r>
              <a:rPr lang="en-US" altLang="en-US" sz="2000"/>
              <a:t> \First input Last output\</a:t>
            </a:r>
          </a:p>
        </p:txBody>
      </p:sp>
    </p:spTree>
    <p:extLst>
      <p:ext uri="{BB962C8B-B14F-4D97-AF65-F5344CB8AC3E}">
        <p14:creationId xmlns:p14="http://schemas.microsoft.com/office/powerpoint/2010/main" val="1666285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>
            <a:extLst>
              <a:ext uri="{FF2B5EF4-FFF2-40B4-BE49-F238E27FC236}">
                <a16:creationId xmlns:a16="http://schemas.microsoft.com/office/drawing/2014/main" id="{F0A9632E-CCFC-4D52-9788-3E47A2B52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77336E57-11D0-44B5-A819-8828E58F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УСТГАГЧ </a:t>
            </a: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ФУНКЦИЙН ШИНЖ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1E603C-DACC-4A1C-8FA1-FC9E911AD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19200"/>
            <a:ext cx="7696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/>
              <a:t>У</a:t>
            </a:r>
            <a:r>
              <a:rPr lang="mn-MN" altLang="en-US" sz="2000">
                <a:cs typeface="Arial" panose="020B0604020202020204" pitchFamily="34" charset="0"/>
              </a:rPr>
              <a:t>стгагч функц </a:t>
            </a:r>
            <a:r>
              <a:rPr lang="en-US" altLang="en-US" sz="2000">
                <a:cs typeface="Arial" panose="020B0604020202020204" pitchFamily="34" charset="0"/>
              </a:rPr>
              <a:t>public </a:t>
            </a:r>
            <a:r>
              <a:rPr lang="mn-MN" altLang="en-US" sz="2000">
                <a:cs typeface="Arial" panose="020B0604020202020204" pitchFamily="34" charset="0"/>
              </a:rPr>
              <a:t>шинжтэй.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95BA92EB-CDF0-4710-A043-B44ECA0C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7696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Устгагч функц нь дотоод мөр функц байж болно.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E1583ABD-D13B-40F9-8FB5-016EBD905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09800"/>
            <a:ext cx="7696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Класс нэг устгагч функцтэй.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4D70B2B6-359C-49A8-A96F-E21B870FA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743200"/>
            <a:ext cx="7696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Устгагч функцийн нэр классынхаа нэртэй ижил байх ба түүний өмнө </a:t>
            </a:r>
            <a:r>
              <a:rPr lang="en-US" altLang="en-US" sz="2000">
                <a:cs typeface="Arial" panose="020B0604020202020204" pitchFamily="34" charset="0"/>
              </a:rPr>
              <a:t>~</a:t>
            </a:r>
            <a:r>
              <a:rPr lang="mn-MN" altLang="en-US" sz="2000">
                <a:cs typeface="Arial" panose="020B0604020202020204" pitchFamily="34" charset="0"/>
              </a:rPr>
              <a:t> заавал бичнэ.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F6C5BFE6-5113-4280-A650-0C451F32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581400"/>
            <a:ext cx="7696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Устгагч функц нь </a:t>
            </a:r>
            <a:r>
              <a:rPr lang="en-US" altLang="en-US" sz="2000">
                <a:cs typeface="Arial" panose="020B0604020202020204" pitchFamily="34" charset="0"/>
              </a:rPr>
              <a:t>const, static </a:t>
            </a:r>
            <a:r>
              <a:rPr lang="mn-MN" altLang="en-US" sz="2000">
                <a:cs typeface="Arial" panose="020B0604020202020204" pitchFamily="34" charset="0"/>
              </a:rPr>
              <a:t>ба </a:t>
            </a:r>
            <a:r>
              <a:rPr lang="en-US" altLang="en-US" sz="2000">
                <a:cs typeface="Arial" panose="020B0604020202020204" pitchFamily="34" charset="0"/>
              </a:rPr>
              <a:t>volatile</a:t>
            </a:r>
            <a:r>
              <a:rPr lang="mn-MN" altLang="en-US" sz="2000">
                <a:cs typeface="Arial" panose="020B0604020202020204" pitchFamily="34" charset="0"/>
              </a:rPr>
              <a:t> төрлийнх байж болохгүй. </a:t>
            </a:r>
          </a:p>
        </p:txBody>
      </p:sp>
      <p:sp>
        <p:nvSpPr>
          <p:cNvPr id="55304" name="Rectangle 8">
            <a:extLst>
              <a:ext uri="{FF2B5EF4-FFF2-40B4-BE49-F238E27FC236}">
                <a16:creationId xmlns:a16="http://schemas.microsoft.com/office/drawing/2014/main" id="{787D2360-728A-476E-97B4-EFE51A8F0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19600"/>
            <a:ext cx="7696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Устгагч функц нь </a:t>
            </a:r>
            <a:r>
              <a:rPr lang="en-US" altLang="en-US" sz="2000">
                <a:cs typeface="Arial" panose="020B0604020202020204" pitchFamily="34" charset="0"/>
              </a:rPr>
              <a:t>virtual </a:t>
            </a:r>
            <a:r>
              <a:rPr lang="mn-MN" altLang="en-US" sz="2000">
                <a:cs typeface="Arial" panose="020B0604020202020204" pitchFamily="34" charset="0"/>
              </a:rPr>
              <a:t>байж болно.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816A6427-CD8F-45E4-8360-14A38EDE6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953000"/>
            <a:ext cx="78867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solidFill>
                  <a:srgbClr val="00CC99"/>
                </a:solidFill>
                <a:cs typeface="Arial" panose="020B0604020202020204" pitchFamily="34" charset="0"/>
              </a:rPr>
              <a:t>Устгагч функц илээр тодорхойлоогүй бол систем түүнийг хамгийн бага хэмжээтэйгээр нэмж тодорхойлно</a:t>
            </a:r>
          </a:p>
          <a:p>
            <a:pPr algn="just">
              <a:lnSpc>
                <a:spcPct val="90000"/>
              </a:lnSpc>
              <a:buClrTx/>
              <a:buFontTx/>
              <a:buNone/>
            </a:pPr>
            <a:endParaRPr lang="mn-MN" altLang="en-US" sz="2000">
              <a:solidFill>
                <a:srgbClr val="00CC99"/>
              </a:solidFill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Объект устах үед устгагч функцийг </a:t>
            </a:r>
            <a:r>
              <a:rPr lang="en-US" altLang="en-US" sz="2000">
                <a:cs typeface="Arial" panose="020B0604020202020204" pitchFamily="34" charset="0"/>
              </a:rPr>
              <a:t>C++ compiler</a:t>
            </a:r>
            <a:r>
              <a:rPr lang="mn-MN" altLang="en-US" sz="2000">
                <a:cs typeface="Arial" panose="020B0604020202020204" pitchFamily="34" charset="0"/>
              </a:rPr>
              <a:t> дуудна.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9079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>
            <a:extLst>
              <a:ext uri="{FF2B5EF4-FFF2-40B4-BE49-F238E27FC236}">
                <a16:creationId xmlns:a16="http://schemas.microsoft.com/office/drawing/2014/main" id="{5259F539-E761-49D3-8988-6601D5CB2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40596288-49C4-43C8-814F-30B510425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УСТГАГЧ </a:t>
            </a: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ФУНКЦИЙН ШИНЖ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ACE717B-6BC6-4958-B8F2-6A1A720F6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19200"/>
            <a:ext cx="7696200" cy="37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Устгагч функц утга буцаадаггүй.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3CBE0A02-8BC1-4B53-9D88-CAAEA694D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828801"/>
            <a:ext cx="7696200" cy="379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Устгагч функц аргумент авдаггүй.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0D38E374-A5DE-48EC-BA4C-960344D9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362201"/>
            <a:ext cx="7696200" cy="65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Устгагч функц нь объект устсаны дараа түүний эзэмшиж байсан ойг чөлөөлнө.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3BA6102D-B825-44D1-87F8-DAC6222A3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7696200" cy="656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Устгагч функц нь байгуулагч функцийн адилаар нэмэлт үйлдэл хийж болно.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4D992433-EBDE-4E18-8B71-5592040FB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038600"/>
            <a:ext cx="7696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Устгагч функц руу хаягаар нь хандаж болдоггүй.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56328" name="Rectangle 8">
            <a:extLst>
              <a:ext uri="{FF2B5EF4-FFF2-40B4-BE49-F238E27FC236}">
                <a16:creationId xmlns:a16="http://schemas.microsoft.com/office/drawing/2014/main" id="{889A9F6F-010A-4119-A1E4-994B2D433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81600"/>
            <a:ext cx="7886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cs typeface="Arial" panose="020B0604020202020204" pitchFamily="34" charset="0"/>
              </a:rPr>
              <a:t>Классын бусад гишүүн функцийн адилаар удамшдаггүй.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5966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>
            <a:extLst>
              <a:ext uri="{FF2B5EF4-FFF2-40B4-BE49-F238E27FC236}">
                <a16:creationId xmlns:a16="http://schemas.microsoft.com/office/drawing/2014/main" id="{EFC19061-BB87-45C6-AD1C-BE9821A61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87D4EC1B-6C7C-46E5-888D-384AB0F80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УСТГАГЧ ФУНКЦ \DESTRUCTOR\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4B75DCD-8D51-4A3F-8AAE-476EBA710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066800"/>
            <a:ext cx="7696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</a:pPr>
            <a:r>
              <a:rPr lang="mn-MN" altLang="en-US" sz="2000"/>
              <a:t>Я</a:t>
            </a:r>
            <a:r>
              <a:rPr lang="mn-MN" altLang="en-US" sz="2000">
                <a:cs typeface="Arial" panose="020B0604020202020204" pitchFamily="34" charset="0"/>
              </a:rPr>
              <a:t>мар нэгэн байгуулагч функцгүйгээр объект байгуулагдахгүй.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D4E34AB5-E2A0-49EF-8AF0-F5F7D0E1D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76400"/>
            <a:ext cx="7696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</a:pPr>
            <a:r>
              <a:rPr lang="mn-MN" altLang="en-US" sz="2000"/>
              <a:t>Ү</a:t>
            </a:r>
            <a:r>
              <a:rPr lang="mn-MN" altLang="en-US" sz="2000">
                <a:cs typeface="Arial" panose="020B0604020202020204" pitchFamily="34" charset="0"/>
              </a:rPr>
              <a:t>үнтэй адилаар устгагч функцгүйгээр объект устахгүй. 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CBBAE0F-DA3F-4AD6-BCC0-DEC767113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09801"/>
            <a:ext cx="76962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</a:pPr>
            <a:r>
              <a:rPr lang="mn-MN" altLang="en-US" sz="2000">
                <a:cs typeface="Arial" panose="020B0604020202020204" pitchFamily="34" charset="0"/>
              </a:rPr>
              <a:t>Устгагч функц цаашид хэрэглэгдэхгүй объектыг устга</a:t>
            </a:r>
            <a:r>
              <a:rPr lang="mn-MN" altLang="en-US" sz="2000"/>
              <a:t>х үүрэгтэй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7B7A057E-614C-40FA-BDBF-B8AC92985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124200"/>
            <a:ext cx="861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</a:pPr>
            <a:r>
              <a:rPr lang="mn-MN" altLang="en-US" sz="2000">
                <a:cs typeface="Arial" panose="020B0604020202020204" pitchFamily="34" charset="0"/>
              </a:rPr>
              <a:t>Устгагч функц объекты</a:t>
            </a:r>
            <a:r>
              <a:rPr lang="mn-MN" altLang="en-US" sz="2000"/>
              <a:t>н эзэмшиж байсан ойг чөлөөлөх үүрэгтэй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23D65191-68CA-4F70-9511-4E9CE3B5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886200"/>
            <a:ext cx="7696200" cy="136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1250"/>
              </a:spcBef>
            </a:pPr>
            <a:r>
              <a:rPr lang="mn-MN" altLang="en-US" sz="2000"/>
              <a:t>К</a:t>
            </a:r>
            <a:r>
              <a:rPr lang="mn-MN" altLang="en-US" sz="2000">
                <a:cs typeface="Arial" panose="020B0604020202020204" pitchFamily="34" charset="0"/>
              </a:rPr>
              <a:t>лассад устгагч функцийг илээр тодорхойлж өгөөгүй </a:t>
            </a:r>
            <a:r>
              <a:rPr lang="mn-MN" altLang="en-US" sz="2000"/>
              <a:t>бол хамгийн бага хэмжээ бүхий </a:t>
            </a:r>
            <a:r>
              <a:rPr lang="mn-MN" altLang="en-US" sz="2000">
                <a:cs typeface="Arial" panose="020B0604020202020204" pitchFamily="34" charset="0"/>
              </a:rPr>
              <a:t>анхдагч устгагч функцийг </a:t>
            </a:r>
            <a:r>
              <a:rPr lang="en-US" altLang="en-US" sz="2000">
                <a:cs typeface="Arial" panose="020B0604020202020204" pitchFamily="34" charset="0"/>
              </a:rPr>
              <a:t>C++ compiler</a:t>
            </a:r>
            <a:r>
              <a:rPr lang="mn-MN" altLang="en-US" sz="2000">
                <a:cs typeface="Arial" panose="020B0604020202020204" pitchFamily="34" charset="0"/>
              </a:rPr>
              <a:t>  үүсгэж дуудна.</a:t>
            </a:r>
          </a:p>
          <a:p>
            <a:pPr algn="just">
              <a:lnSpc>
                <a:spcPct val="90000"/>
              </a:lnSpc>
              <a:spcBef>
                <a:spcPts val="1250"/>
              </a:spcBef>
            </a:pPr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Public </a:t>
            </a:r>
            <a:r>
              <a:rPr lang="mn-MN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шинжтэй</a:t>
            </a:r>
          </a:p>
        </p:txBody>
      </p:sp>
    </p:spTree>
    <p:extLst>
      <p:ext uri="{BB962C8B-B14F-4D97-AF65-F5344CB8AC3E}">
        <p14:creationId xmlns:p14="http://schemas.microsoft.com/office/powerpoint/2010/main" val="780532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>
            <a:extLst>
              <a:ext uri="{FF2B5EF4-FFF2-40B4-BE49-F238E27FC236}">
                <a16:creationId xmlns:a16="http://schemas.microsoft.com/office/drawing/2014/main" id="{AFC63924-224C-4ACA-8545-A0A096346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DA0C6C18-EED2-468B-B943-7995D0CB2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 Mon" pitchFamily="16" charset="0"/>
                <a:cs typeface="Arial" panose="020B0604020202020204" pitchFamily="34" charset="0"/>
              </a:rPr>
              <a:t>УСТГАГЧ ФУНКЦИЙН ТОДОРХОЙЛОЛТ-1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D5CB54C-5F70-43E8-B649-AD4CFBCEE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066801"/>
            <a:ext cx="7696200" cy="379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</a:pPr>
            <a:r>
              <a:rPr lang="mn-MN" altLang="en-US" sz="2000" b="1">
                <a:latin typeface="Courier New" panose="02070309020205020404" pitchFamily="49" charset="0"/>
                <a:cs typeface="Arial" panose="020B0604020202020204" pitchFamily="34" charset="0"/>
              </a:rPr>
              <a:t>Классын устгагч бол гишүүн функц.</a:t>
            </a:r>
            <a:r>
              <a:rPr lang="en-US" altLang="en-US" sz="2000" b="1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7B17E389-4B2C-4D01-BAA8-0649875FB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0"/>
            <a:ext cx="7696200" cy="81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</a:pPr>
            <a:r>
              <a:rPr lang="mn-MN" altLang="en-US" sz="2000">
                <a:cs typeface="Arial" panose="020B0604020202020204" pitchFamily="34" charset="0"/>
              </a:rPr>
              <a:t>Энэ функцийн нэр классынхаа нэртэй ижил байна. </a:t>
            </a:r>
          </a:p>
          <a:p>
            <a:pPr>
              <a:lnSpc>
                <a:spcPct val="90000"/>
              </a:lnSpc>
              <a:spcBef>
                <a:spcPts val="1250"/>
              </a:spcBef>
            </a:pPr>
            <a:r>
              <a:rPr lang="mn-MN" altLang="en-US" sz="2000">
                <a:cs typeface="Arial" panose="020B0604020202020204" pitchFamily="34" charset="0"/>
              </a:rPr>
              <a:t>Утга буцаахгүй, </a:t>
            </a:r>
            <a:r>
              <a:rPr lang="mn-MN" altLang="en-US" sz="2000">
                <a:solidFill>
                  <a:srgbClr val="00CC99"/>
                </a:solidFill>
                <a:cs typeface="Arial" panose="020B0604020202020204" pitchFamily="34" charset="0"/>
              </a:rPr>
              <a:t>Дахин програмчлагддаггүй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DEDC9251-AC05-4734-8968-4625B0547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362200"/>
            <a:ext cx="7696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250"/>
              </a:spcBef>
            </a:pPr>
            <a:r>
              <a:rPr lang="mn-MN" altLang="en-US" sz="2000"/>
              <a:t>Нэр нь ө</a:t>
            </a:r>
            <a:r>
              <a:rPr lang="mn-MN" altLang="en-US" sz="2000">
                <a:cs typeface="Arial" panose="020B0604020202020204" pitchFamily="34" charset="0"/>
              </a:rPr>
              <a:t>мнөө </a:t>
            </a:r>
            <a:r>
              <a:rPr lang="en-US" altLang="en-US" sz="2000">
                <a:cs typeface="Arial" panose="020B0604020202020204" pitchFamily="34" charset="0"/>
              </a:rPr>
              <a:t>~ </a:t>
            </a:r>
            <a:r>
              <a:rPr lang="mn-MN" altLang="en-US" sz="2000">
                <a:cs typeface="Arial" panose="020B0604020202020204" pitchFamily="34" charset="0"/>
              </a:rPr>
              <a:t>тэмдэгтэй бичигддэг. 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245C78BA-B9F9-4881-9BA5-E197B1939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768601"/>
            <a:ext cx="8610600" cy="4146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em</a:t>
            </a:r>
            <a:r>
              <a:rPr lang="mn-MN" altLang="en-US" sz="2000">
                <a:latin typeface="Courier New" panose="02070309020205020404" pitchFamily="49" charset="0"/>
              </a:rPr>
              <a:t>р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loyee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private: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 char name[20]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 int basicpay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 int allowance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public: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employee(</a:t>
            </a:r>
            <a:r>
              <a:rPr lang="en-US" altLang="en-US" sz="2000">
                <a:latin typeface="Courier New" panose="02070309020205020404" pitchFamily="49" charset="0"/>
              </a:rPr>
              <a:t>char *sname=“Bush”, int b=5000,int a=2000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employee()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~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employee()</a:t>
            </a: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 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getdata(void) ;</a:t>
            </a: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GB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void showdata(void)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  <a:p>
            <a:pPr>
              <a:lnSpc>
                <a:spcPct val="90000"/>
              </a:lnSpc>
              <a:spcBef>
                <a:spcPts val="1250"/>
              </a:spcBef>
            </a:pPr>
            <a:endParaRPr lang="en-GB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08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>
            <a:extLst>
              <a:ext uri="{FF2B5EF4-FFF2-40B4-BE49-F238E27FC236}">
                <a16:creationId xmlns:a16="http://schemas.microsoft.com/office/drawing/2014/main" id="{60C99C62-39C6-4B82-846E-8353B7E7C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03450295-D850-4E96-8A92-E4E987375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УСТГАГЧ ФУНКЦИЙН ТОДОРХОЙЛОЛТ-2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581B8D5-81A0-4EDA-809C-1D51B3071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19200"/>
            <a:ext cx="7696200" cy="1210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</a:t>
            </a:r>
            <a:r>
              <a:rPr lang="mn-MN" altLang="en-US" sz="2000">
                <a:latin typeface="Courier New" panose="02070309020205020404" pitchFamily="49" charset="0"/>
              </a:rPr>
              <a:t>р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loyee :: 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~ em</a:t>
            </a:r>
            <a:r>
              <a:rPr lang="mn-MN" altLang="en-US" sz="2000">
                <a:latin typeface="Courier New" panose="02070309020205020404" pitchFamily="49" charset="0"/>
              </a:rPr>
              <a:t>р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loyee ()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41CD582F-9EC7-40ED-A85B-1E88C761A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14600"/>
            <a:ext cx="7696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эсхүл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EB3357D4-A4D4-4E19-8049-84B756BD5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971800"/>
            <a:ext cx="8382000" cy="1210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</a:t>
            </a:r>
            <a:r>
              <a:rPr lang="mn-MN" altLang="en-US" sz="2000">
                <a:latin typeface="Courier New" panose="02070309020205020404" pitchFamily="49" charset="0"/>
              </a:rPr>
              <a:t>р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loyee :: </a:t>
            </a:r>
            <a:r>
              <a:rPr lang="mn-MN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~ em</a:t>
            </a:r>
            <a:r>
              <a:rPr lang="mn-MN" altLang="en-US" sz="2000">
                <a:latin typeface="Courier New" panose="02070309020205020404" pitchFamily="49" charset="0"/>
              </a:rPr>
              <a:t>р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loyee ()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cout &lt;&lt; “Bye, bye, “ &lt;&lt; name &lt;&lt; “\n”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75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>
            <a:extLst>
              <a:ext uri="{FF2B5EF4-FFF2-40B4-BE49-F238E27FC236}">
                <a16:creationId xmlns:a16="http://schemas.microsoft.com/office/drawing/2014/main" id="{315B2DE9-661D-4784-B900-4143020D0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49154" name="Text Box 2">
            <a:extLst>
              <a:ext uri="{FF2B5EF4-FFF2-40B4-BE49-F238E27FC236}">
                <a16:creationId xmlns:a16="http://schemas.microsoft.com/office/drawing/2014/main" id="{88AFC2F2-BBD8-4828-A080-C1158BB9D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УСТГАГЧ ФУНКЦИЙН ХЭРЭГЛЭЭ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87D90D4-4B20-4743-928C-B57645D9F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066800"/>
            <a:ext cx="7696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int k = 0 ;</a:t>
            </a:r>
            <a:r>
              <a:rPr lang="mn-MN" altLang="en-US" sz="2000">
                <a:cs typeface="Arial" panose="020B0604020202020204" pitchFamily="34" charset="0"/>
              </a:rPr>
              <a:t>					</a:t>
            </a:r>
            <a:r>
              <a:rPr lang="en-US" altLang="en-US" sz="2000">
                <a:cs typeface="Arial" panose="020B0604020202020204" pitchFamily="34" charset="0"/>
              </a:rPr>
              <a:t>//</a:t>
            </a:r>
            <a:r>
              <a:rPr lang="mn-MN" altLang="en-US" sz="2000">
                <a:cs typeface="Arial" panose="020B0604020202020204" pitchFamily="34" charset="0"/>
              </a:rPr>
              <a:t>класс тоолох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F8151A9C-8EA5-4416-A72A-0803267C3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1"/>
            <a:ext cx="7696200" cy="342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class employee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private: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char name[20]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int basicpay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int allowance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public: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employee(char n[], int b, int a)</a:t>
            </a: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~employee()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mn-MN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employee()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	void showdata() ;	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 ;</a:t>
            </a:r>
          </a:p>
        </p:txBody>
      </p:sp>
    </p:spTree>
    <p:extLst>
      <p:ext uri="{BB962C8B-B14F-4D97-AF65-F5344CB8AC3E}">
        <p14:creationId xmlns:p14="http://schemas.microsoft.com/office/powerpoint/2010/main" val="984170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>
            <a:extLst>
              <a:ext uri="{FF2B5EF4-FFF2-40B4-BE49-F238E27FC236}">
                <a16:creationId xmlns:a16="http://schemas.microsoft.com/office/drawing/2014/main" id="{92788367-D9B6-4C3F-9EBC-59D349EA6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3B0DD073-714E-413A-883D-0B904ED15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УСТГАГЧ ФУНКЦИЙН ХЭРЭГЛЭЭ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CF5EA38-739C-4BCA-BA5D-49310C6DC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066800"/>
            <a:ext cx="8382000" cy="231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 :: employee(char n[], int b, int a)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strcpy(name, n)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basicpay = b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allowance = a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k++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cout &lt;&lt; “Object  “ &lt;&lt; “emp” &lt;&lt; k &lt;&lt; “ is created: “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2755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>
            <a:extLst>
              <a:ext uri="{FF2B5EF4-FFF2-40B4-BE49-F238E27FC236}">
                <a16:creationId xmlns:a16="http://schemas.microsoft.com/office/drawing/2014/main" id="{1FF38EEC-493D-4461-B6A4-F1258127A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id="{81954089-8BEA-45F9-B570-4DAD57E35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УСТГАГЧ ФУНКЦИЙН ХЭРЭГЛЭЭ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C3CB0C9-9AB6-42FE-8797-234A96717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066801"/>
            <a:ext cx="8610600" cy="204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employee :: ~employee()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endl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“Object  “ &lt;&lt; “emp” &lt;&lt; k &lt;&lt; “ is destroyed“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k--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getch() 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7735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>
            <a:extLst>
              <a:ext uri="{FF2B5EF4-FFF2-40B4-BE49-F238E27FC236}">
                <a16:creationId xmlns:a16="http://schemas.microsoft.com/office/drawing/2014/main" id="{A98C5DEC-BA23-41F1-8B2C-79E3C2CD6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F40820BE-7379-4878-9A89-B644F9AD2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УСТГАГЧ ФУНКЦИЙН ХЭРЭГЛЭЭ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058B38D-EF42-4CD7-B629-401138554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066800"/>
            <a:ext cx="7696200" cy="3703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main()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clrscr()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employee emp1 (“George”, 9000, 8000 )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heading()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emp1.showdata()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employee emp2 (“Vladimer”, 5000, 4000 )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emp2.showdata()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employee emp3 (“Natsag”, 3000, 2000 )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emp3.showdata()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cout &lt;&lt; “End of the program” &lt;&lt; endl 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258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>
            <a:extLst>
              <a:ext uri="{FF2B5EF4-FFF2-40B4-BE49-F238E27FC236}">
                <a16:creationId xmlns:a16="http://schemas.microsoft.com/office/drawing/2014/main" id="{F50F5BBF-A2E0-4D8A-A114-B2E477E0F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400800"/>
            <a:ext cx="541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1400">
                <a:solidFill>
                  <a:srgbClr val="B2B2B2"/>
                </a:solidFill>
              </a:rPr>
              <a:t>МУИС, МТС-ийн профессор Ж.Пүрэв, 2007</a:t>
            </a:r>
            <a:r>
              <a:rPr lang="en-US" altLang="en-US" sz="1400">
                <a:solidFill>
                  <a:srgbClr val="B2B2B2"/>
                </a:solidFill>
              </a:rPr>
              <a:t>/08 </a:t>
            </a:r>
            <a:r>
              <a:rPr lang="mn-MN" altLang="en-US" sz="1400">
                <a:solidFill>
                  <a:srgbClr val="B2B2B2"/>
                </a:solidFill>
              </a:rPr>
              <a:t>оны хичээлийн жил</a:t>
            </a:r>
          </a:p>
        </p:txBody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63E20903-D52C-42DC-A554-D27D221F2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7200"/>
            <a:ext cx="830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GB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УСТГАГЧ ФУНКЦИЙН ХЭРЭГЛЭЭ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en-US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graphicFrame>
        <p:nvGraphicFramePr>
          <p:cNvPr id="53251" name="Object 3">
            <a:extLst>
              <a:ext uri="{FF2B5EF4-FFF2-40B4-BE49-F238E27FC236}">
                <a16:creationId xmlns:a16="http://schemas.microsoft.com/office/drawing/2014/main" id="{E938ED95-63FE-41C1-BB98-3890894810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143000"/>
          <a:ext cx="6553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3820058" imgH="1324160" progId="">
                  <p:embed/>
                </p:oleObj>
              </mc:Choice>
              <mc:Fallback>
                <p:oleObj r:id="rId4" imgW="3820058" imgH="1324160" progId="">
                  <p:embed/>
                  <p:pic>
                    <p:nvPicPr>
                      <p:cNvPr id="53251" name="Object 3">
                        <a:extLst>
                          <a:ext uri="{FF2B5EF4-FFF2-40B4-BE49-F238E27FC236}">
                            <a16:creationId xmlns:a16="http://schemas.microsoft.com/office/drawing/2014/main" id="{E938ED95-63FE-41C1-BB98-3890894810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143000"/>
                        <a:ext cx="6553200" cy="2438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6579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Props1.xml><?xml version="1.0" encoding="utf-8"?>
<ds:datastoreItem xmlns:ds="http://schemas.openxmlformats.org/officeDocument/2006/customXml" ds:itemID="{933FBD63-33EA-4D3C-B5F6-D4A6195603F6}"/>
</file>

<file path=customXml/itemProps2.xml><?xml version="1.0" encoding="utf-8"?>
<ds:datastoreItem xmlns:ds="http://schemas.openxmlformats.org/officeDocument/2006/customXml" ds:itemID="{44782EB1-67BE-4688-8791-E39C142C44D5}"/>
</file>

<file path=customXml/itemProps3.xml><?xml version="1.0" encoding="utf-8"?>
<ds:datastoreItem xmlns:ds="http://schemas.openxmlformats.org/officeDocument/2006/customXml" ds:itemID="{96E89AAB-CAB2-47BF-82AD-719562CB479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Microsoft Macintosh PowerPoint</Application>
  <PresentationFormat>Widescreen</PresentationFormat>
  <Paragraphs>126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Noto Sans CJK SC Regular</vt:lpstr>
      <vt:lpstr>Times New Roman Mon</vt:lpstr>
      <vt:lpstr>Office Theme</vt:lpstr>
      <vt:lpstr>Устгагч функц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2020-09-07T14:34:28Z</dcterms:created>
  <dcterms:modified xsi:type="dcterms:W3CDTF">2020-09-07T14:35:04Z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961700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