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558CF2FA-749C-42CC-9B8D-4B709FD25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7BFEF0CB-D565-4BD9-8075-04396F23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81ECA5D-4C97-48FA-91A3-31C16B9A930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7FAC2C2-1CB1-4521-90B3-115B0378BC36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700AD3B-9326-4B22-8506-CB9D9A472E8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300BE7E2-90C1-47A6-92A9-6F7FA196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1A4A495-DD25-401B-B9FD-CC76627CFB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DFC64CF5-9A46-401D-B3F2-0A7F1F5B96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F9603B-AEA0-466E-AF52-AEC2377507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E930A-35C9-4E56-8BAF-AC4EAD9214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3D9A178F-3810-4465-82A9-D4865EA9385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4847D017-7FCD-49F1-A351-419DFDF9995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BF3C3B-90F1-4173-89A8-9D698A224F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3B8C2D-7C29-458A-816B-73290205F86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B1B63F89-F37B-4499-8001-EBD5609ABFF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20114A78-6048-498B-A5EC-871E276245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AE2868-8D1B-48AF-A64B-4E6AC4041F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79EE78-BC82-4E44-AF23-D5BBE13F159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9983E9D7-D6BB-4148-8BBB-AA82C8DF366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4DC368B-CD46-448E-8A66-E0D9A91DD10B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32D204-0B1F-4507-973E-93225413D7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DC896C-5424-4ACE-8062-E0CA6826CF7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FEA1DBE8-60CC-4F54-AD5F-6C79AFD8338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CF7A662-996C-4A70-AA98-97188176CB9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C87661-67A8-4B22-8C60-2248B4E9F9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51A917-C3FA-4992-B5D1-CF486A21F60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F1E68E9-CD7E-4B24-BA60-F10D39E2EF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1A8463D-C27E-4759-A3BD-0A6286CC237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DE9B24-01C4-4702-830B-59C0C71F79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8FE28-1735-4A7B-9794-41ACB68292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AAF790F-FD2C-428B-93CA-B5970F49CC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509FD54-4C67-4F39-AE14-D3D76DA4EF3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82C0E1-0884-4F58-B43C-8798E8B94A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12F414-8E1A-41E1-A07B-30B9DCC5C90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FB881079-174E-4326-AAB8-1666C27D3F6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6F09BDE-2A9E-47A9-AE1C-0CCC1311741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38FE4A-FDB5-494B-A5EF-6356B62F71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927495-A747-42C8-8164-F4F51857EC2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83554DFB-2495-400F-857D-CB484AE0346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1C07D43-3232-4DEC-9E5E-65DDD444C58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AA284-5F87-4F48-B46B-E02C0905DF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987200-7889-48E2-8A61-A375D9B359F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155F4F95-4AD4-47B9-AE47-26586511EA5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AD512-5D10-4B26-A3CF-AB960E003A1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6376-3079-4978-8826-ABA4F1DC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19B5-8CBE-49B8-BA3E-1588582D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8A9-5193-497E-8445-463A6A7C4B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BE639-6CE0-487C-846D-A50D19203E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8155202-A530-47FC-A833-D0996C06A9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2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56B2-751C-4DBA-9C21-3CBCA93B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9145-89A4-442F-A0FE-6DB5843C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617F1-59B5-4BA7-B046-B8D877587F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0BFF-7B2B-46CC-AE6C-9CA32CC3441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3D295D-3E6D-42E0-8FEF-0630B5135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89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0A32-B5AE-4CA1-84D3-911DCA060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93E2-B87F-437F-8E50-A495560D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91C5-C8D8-497D-9ACA-C5CB19E7B7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8AC7F-7F35-404A-8E95-F91831A1DF4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1369E70-6CFE-4D1C-BF3B-2C4FFFCBC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6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A210-CCC1-486E-9F7C-57C73CC3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9CA-E39B-4823-82BF-D477A4DA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58BD-DC03-4948-B619-977B2B333D0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1EF31-502D-4220-BD54-4B9E71F42B6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12E5C2-A25B-4A5B-832A-738E74EE8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320F-A04A-4694-B5E5-9550AD07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B09B-080E-4DB5-9997-BC0434FD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8064-168A-42CB-BE62-39C3BE18B40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9161-30F1-4D0A-82A5-7BF06BD065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A4FD18-4EC3-4B78-B918-0A4244395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6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174E-4EFA-4365-9FFC-C780C60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E423-4DE3-4ACE-9C95-8CFA6E063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F38DF-1873-48A6-A50A-EEAAB5D1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CFB5-F5AE-4A0C-8115-1DF974D9A5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BE86-CA3B-40F9-B429-888BCB92DD2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83ED9E-90ED-4EE1-914E-2DD4A1BE5D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56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61D-DC7C-4448-A6F6-5BD3D44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3582-2E99-4F8F-BBB7-C531E1C2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3EFCF-6EF9-41E1-A232-2A73A1E1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A809-5659-4BB8-A121-7EEF63D8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DF6E8-DCB1-4C5C-9F03-635283FE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55870-8EE5-4B66-9A22-D5D23B7FD5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F668F-E5A5-416D-8CDF-146D9248B7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354BBE-FDD6-4988-9690-920099CAB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4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872-EF56-4CAA-965B-757C391D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14F6-77B5-42FF-A216-EE88B5786D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85729-0BCF-4E0C-A7B4-FC569F0ED6C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ACF78D8-77B7-49A0-B2FD-D41CB4FA8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1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73F74-4400-46CA-AFB7-343C3C157D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701BF-58E0-4259-81D6-479B60ADB07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DB67D7D-12FB-4F8A-A8FC-7BB3E6E95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4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82B9-0066-41C4-823E-48E3FC8D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B181-ABAA-4B18-A96D-61D74C08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EC16-ECA0-4E99-BE85-8256B551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5CE16-0227-4425-B837-52DB322A5B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92DAF-8EDE-44AE-972E-33DD659447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571A9B-338A-4CBE-A7B6-AE806C404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16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FFFF-5F94-45ED-B153-E5BF85C0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F9BA-9787-4B35-B005-8FA78E4E7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C581-82FA-43EA-BEDF-B4A6E43C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C619-ABA0-4E91-926D-9E55D1B2554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5EDA-EBA9-400B-A11E-9AC6EB2537A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E4585AD-0284-476B-94E7-F020F501B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3FDBA477-F206-4729-94CF-4C3107035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9BC93D1-7070-4BB1-BFC3-3457E40EF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61B381-C4F5-4CA2-9834-9E9B85E13BB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r>
              <a:rPr lang="en-US" altLang="en-US"/>
              <a:t>03/19/18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84CA7088-1D05-46CB-B4C5-405D98CC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92DF6F2-75AC-4EC9-BC79-7928937BB8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9329D79-C4C0-4F12-B39A-C692685F0E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44490911-3E91-4D91-8D18-7BE3E53E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16769118-A61D-48F9-9DDE-E14D81D85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mn-MN" altLang="en-US" sz="3200">
                <a:latin typeface="Calibri" panose="020F0502020204030204" pitchFamily="34" charset="0"/>
                <a:cs typeface="Noto Sans CJK SC Regular" charset="0"/>
              </a:rPr>
              <a:t>Хаяган хувьсагчийг классад хэрэглэж болно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4A739C3-36AE-4C77-9E64-BB214FD6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133600"/>
            <a:ext cx="78867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char *name;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	int 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int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 char *n, int b,int a);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} ;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1824124-069E-4914-9196-2A8E80551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0DE3834-BAEA-4228-91CF-DB0F24BA0CB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A8F3E98-7F2D-4C7E-A2DE-E1BB2AD6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8867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char[20];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strcpy(name,””);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0;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0;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employee::employee(char *n, int b,int a)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char[strlen(n)+1];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strcpy(name,n);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b;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b;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463A9C2D-2DF2-4F5D-BE8F-8791AF44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95CE4FB-F3C9-45ED-B0FA-ED01FA48E3C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B66157C2-F052-4263-8973-F4CC424AF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857FE79-DB02-4415-9CD7-5F14AB1C4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867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e(“Bill”, 9000, 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8000);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char *name = “Bill”;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e(name, 9000, 8000);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Обьект байгуулах боломж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char name[] = “Bill”;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 e(name, 9000, 8000);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547ED723-34A4-4543-BA1F-52314503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E36615EA-2160-4657-874E-808FE2940D9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2F06EE9-4B43-4DBC-8442-EB611513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68580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564EB550-D0BA-4681-AF73-8118E7CC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80AE266-F0CE-4DF6-8614-F5AA3218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78867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e1(“Bill”, 9000, 8000);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e2(“George”, 9000, 7000);</a:t>
            </a:r>
          </a:p>
          <a:p>
            <a:pPr>
              <a:buClr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employee e3 = e1;</a:t>
            </a:r>
          </a:p>
          <a:p>
            <a:pPr>
              <a:buClrTx/>
              <a:buFontTx/>
              <a:buNone/>
            </a:pPr>
            <a:endParaRPr lang="en-GB" altLang="en-US" sz="2000">
              <a:latin typeface="Calibri" panose="020F050202020403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e1.showdata();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e2.showdata();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e3.showdata();</a:t>
            </a: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Үр дүн:</a:t>
            </a:r>
          </a:p>
          <a:p>
            <a:pPr>
              <a:buClrTx/>
              <a:buFontTx/>
              <a:buNone/>
            </a:pPr>
            <a:endParaRPr lang="mn-MN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Bill		9000	8000	17000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George	9000	7000	16000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Bill		9000	8000	17000</a:t>
            </a:r>
          </a:p>
          <a:p>
            <a:pPr>
              <a:buClrTx/>
              <a:buFontTx/>
              <a:buNone/>
            </a:pPr>
            <a:r>
              <a:rPr lang="mn-MN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Объектууд устах үед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Null pointer assignment</a:t>
            </a:r>
            <a:r>
              <a:rPr lang="en-GB" altLang="en-US" sz="200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18648EC-05CA-43F1-9210-ED286E3B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3FA68D4-78A7-4D32-BF83-95BFF40A7E6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CE9A341F-0836-436A-9C53-B4549C8E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D8DF689D-7DDB-46CA-A24E-46D0FDEC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9817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Text Box 2">
            <a:extLst>
              <a:ext uri="{FF2B5EF4-FFF2-40B4-BE49-F238E27FC236}">
                <a16:creationId xmlns:a16="http://schemas.microsoft.com/office/drawing/2014/main" id="{23E03A48-8873-41BA-A712-84009A0A0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6365406-01E9-4344-89DE-87C0A6EB859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69E8F081-54B1-412A-A415-F4DD187D6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8E285239-FFC7-4CC2-8748-EAB194AB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4400">
                <a:latin typeface="Calibri" panose="020F0502020204030204" pitchFamily="34" charset="0"/>
                <a:cs typeface="Noto Sans CJK SC Regular" charset="0"/>
              </a:rPr>
              <a:t>e3 </a:t>
            </a:r>
            <a:r>
              <a:rPr lang="mn-MN" altLang="en-US" sz="4400">
                <a:latin typeface="Calibri" panose="020F0502020204030204" pitchFamily="34" charset="0"/>
                <a:cs typeface="Noto Sans CJK SC Regular" charset="0"/>
              </a:rPr>
              <a:t>обьект устсаны дараа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6C03CBA-5548-4EE1-AE74-CCDBA506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5197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Text Box 3">
            <a:extLst>
              <a:ext uri="{FF2B5EF4-FFF2-40B4-BE49-F238E27FC236}">
                <a16:creationId xmlns:a16="http://schemas.microsoft.com/office/drawing/2014/main" id="{62DAD4DC-56C5-464D-ADC5-BE4D32B8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6B103D0F-5828-4B01-94ED-549C89DE19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258BB94B-8737-4E6F-BFB8-3322466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78867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employee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private: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*name;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	int 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int 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public: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 char *n, int b,int a);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employee(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633A079C-BFE8-49B2-8B4F-6261315D8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F3715F64-BFE6-4A83-9771-066E5B06D3A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A8082030-0769-45D3-8EC7-2E1644A43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ХУУЛАГЧ БАЙГУУЛАГЧ</a:t>
            </a:r>
            <a:r>
              <a:rPr lang="en-US" altLang="en-US" sz="28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9438C82-F891-467F-BB34-E038F3431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81125"/>
            <a:ext cx="7886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employee::employee(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char[strlen(src.name)+1];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 src.name);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src.basicpay;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src.allowance;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4D684D23-A4F2-4E10-9ACD-6335B22A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1C05191-8864-4768-99B4-2023269D4E0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08941C17-3F77-4217-B853-22C27E28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ХАЯГАН ХУВЬСАГЧ БА БАЙГУУЛАГЧ</a:t>
            </a:r>
            <a:r>
              <a:rPr lang="en-US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mn-MN" altLang="en-US" sz="3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D7E7A5D-E901-4314-A6DE-DFF51F9E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65563"/>
            <a:ext cx="78867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void employee::copy(</a:t>
            </a:r>
            <a:r>
              <a:rPr lang="en-US" altLang="en-US" sz="2000" b="1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const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employee &amp;src)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{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delete name;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name = new char[strlen(src.name)+1];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strcpy(name, src.name);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basicpay = src.basicpay;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allowance = src.allowance;</a:t>
            </a:r>
          </a:p>
          <a:p>
            <a:pPr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D294E93E-FF7E-4503-A592-95AAB949D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35B707F7-F71F-451A-8D75-3EF070FA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05F73DF7-7446-4D5E-B7E2-60968F16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57658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Text Box 4">
            <a:extLst>
              <a:ext uri="{FF2B5EF4-FFF2-40B4-BE49-F238E27FC236}">
                <a16:creationId xmlns:a16="http://schemas.microsoft.com/office/drawing/2014/main" id="{9E350E58-93C8-44CB-834C-E1A7E4EAE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D6EF854-4EB8-4DF2-8CBE-56DEE1687CD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algn="r"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 Regular"/>
      </a:majorFont>
      <a:minorFont>
        <a:latin typeface="Calibri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62098CAEC19418D3E03DA3D82B5C2" ma:contentTypeVersion="4" ma:contentTypeDescription="Create a new document." ma:contentTypeScope="" ma:versionID="2b2c0c6fd5770c5a425395da94bd3d4e">
  <xsd:schema xmlns:xsd="http://www.w3.org/2001/XMLSchema" xmlns:xs="http://www.w3.org/2001/XMLSchema" xmlns:p="http://schemas.microsoft.com/office/2006/metadata/properties" xmlns:ns2="b9a74e9c-9fb8-43a3-a1d4-701716206c18" targetNamespace="http://schemas.microsoft.com/office/2006/metadata/properties" ma:root="true" ma:fieldsID="283fa24b531fcd58baf65b951392f896" ns2:_="">
    <xsd:import namespace="b9a74e9c-9fb8-43a3-a1d4-701716206c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74e9c-9fb8-43a3-a1d4-701716206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b9a74e9c-9fb8-43a3-a1d4-701716206c18" xsi:nil="true"/>
  </documentManagement>
</p:properties>
</file>

<file path=customXml/itemProps1.xml><?xml version="1.0" encoding="utf-8"?>
<ds:datastoreItem xmlns:ds="http://schemas.openxmlformats.org/officeDocument/2006/customXml" ds:itemID="{3C1360DD-BCA4-4067-AEC7-F67DEF55FE1C}"/>
</file>

<file path=customXml/itemProps2.xml><?xml version="1.0" encoding="utf-8"?>
<ds:datastoreItem xmlns:ds="http://schemas.openxmlformats.org/officeDocument/2006/customXml" ds:itemID="{9D3E6DAC-10C8-4B42-A617-BBAFB7F13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46216E-0DB9-4B99-ABF7-210EF70BC4CD}"/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Application>Microsoft Office PowerPoint</Application>
  <PresentationFormat>On-screen Show (4:3)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Tamir</dc:creator>
  <cp:revision>32</cp:revision>
  <cp:lastPrinted>1601-01-01T00:00:00Z</cp:lastPrinted>
  <dcterms:created xsi:type="dcterms:W3CDTF">2010-10-18T00:38:54Z</dcterms:created>
  <dcterms:modified xsi:type="dcterms:W3CDTF">2020-02-22T12:08:24Z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0x0101001AD62098CAEC19418D3E03DA3D82B5C2</vt:lpwstr>
  </property>
  <property fmtid="{D5CDD505-2E9C-101B-9397-08002B2CF9AE}" pid="3" name="Order">
    <vt:r8>960500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