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  <p:sldMasterId id="2147483649" r:id="rId5"/>
  </p:sldMasterIdLst>
  <p:notesMasterIdLst>
    <p:notesMasterId r:id="rId19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5E23FE-A338-42A3-B86E-E49596154B93}" v="3" dt="2022-11-01T00:14:53.268"/>
    <p1510:client id="{0FE4B857-AFEB-4260-9729-937C1A2F86A3}" v="6" dt="2022-11-07T13:13:51.907"/>
    <p1510:client id="{FF7933F4-997F-4D04-8AB6-D5704C0C0CF5}" v="5" dt="2022-11-02T03:35:26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94674"/>
  </p:normalViewPr>
  <p:slideViewPr>
    <p:cSldViewPr>
      <p:cViewPr varScale="1">
        <p:scale>
          <a:sx n="117" d="100"/>
          <a:sy n="117" d="100"/>
        </p:scale>
        <p:origin x="192" y="32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NKHTULGA TEMUULEN" userId="S::20b1num0451@stud.num.edu.mn::03a3bf41-008d-4d91-b8b6-c4ebba88db46" providerId="AD" clId="Web-{0FE4B857-AFEB-4260-9729-937C1A2F86A3}"/>
    <pc:docChg chg="modSld">
      <pc:chgData name="MUNKHTULGA TEMUULEN" userId="S::20b1num0451@stud.num.edu.mn::03a3bf41-008d-4d91-b8b6-c4ebba88db46" providerId="AD" clId="Web-{0FE4B857-AFEB-4260-9729-937C1A2F86A3}" dt="2022-11-07T13:13:51.907" v="5" actId="1076"/>
      <pc:docMkLst>
        <pc:docMk/>
      </pc:docMkLst>
      <pc:sldChg chg="modSp">
        <pc:chgData name="MUNKHTULGA TEMUULEN" userId="S::20b1num0451@stud.num.edu.mn::03a3bf41-008d-4d91-b8b6-c4ebba88db46" providerId="AD" clId="Web-{0FE4B857-AFEB-4260-9729-937C1A2F86A3}" dt="2022-11-07T11:52:27.487" v="1" actId="1076"/>
        <pc:sldMkLst>
          <pc:docMk/>
          <pc:sldMk cId="0" sldId="256"/>
        </pc:sldMkLst>
        <pc:spChg chg="mod">
          <ac:chgData name="MUNKHTULGA TEMUULEN" userId="S::20b1num0451@stud.num.edu.mn::03a3bf41-008d-4d91-b8b6-c4ebba88db46" providerId="AD" clId="Web-{0FE4B857-AFEB-4260-9729-937C1A2F86A3}" dt="2022-11-07T11:52:27.487" v="1" actId="1076"/>
          <ac:spMkLst>
            <pc:docMk/>
            <pc:sldMk cId="0" sldId="256"/>
            <ac:spMk id="4100" creationId="{E4AE4652-ECEF-482B-ACC0-E45D2EA5C16A}"/>
          </ac:spMkLst>
        </pc:spChg>
      </pc:sldChg>
      <pc:sldChg chg="modSp">
        <pc:chgData name="MUNKHTULGA TEMUULEN" userId="S::20b1num0451@stud.num.edu.mn::03a3bf41-008d-4d91-b8b6-c4ebba88db46" providerId="AD" clId="Web-{0FE4B857-AFEB-4260-9729-937C1A2F86A3}" dt="2022-11-07T13:13:51.907" v="5" actId="1076"/>
        <pc:sldMkLst>
          <pc:docMk/>
          <pc:sldMk cId="0" sldId="259"/>
        </pc:sldMkLst>
        <pc:spChg chg="mod">
          <ac:chgData name="MUNKHTULGA TEMUULEN" userId="S::20b1num0451@stud.num.edu.mn::03a3bf41-008d-4d91-b8b6-c4ebba88db46" providerId="AD" clId="Web-{0FE4B857-AFEB-4260-9729-937C1A2F86A3}" dt="2022-11-07T13:13:51.907" v="5" actId="1076"/>
          <ac:spMkLst>
            <pc:docMk/>
            <pc:sldMk cId="0" sldId="259"/>
            <ac:spMk id="7170" creationId="{1F0EFE6E-9431-4A68-99E6-DCACF3C90CFE}"/>
          </ac:spMkLst>
        </pc:spChg>
      </pc:sldChg>
    </pc:docChg>
  </pc:docChgLst>
  <pc:docChgLst>
    <pc:chgData name="MUNKHTULGA TEMUULEN" userId="S::20b1num0451@stud.num.edu.mn::03a3bf41-008d-4d91-b8b6-c4ebba88db46" providerId="AD" clId="Web-{FF7933F4-997F-4D04-8AB6-D5704C0C0CF5}"/>
    <pc:docChg chg="modSld">
      <pc:chgData name="MUNKHTULGA TEMUULEN" userId="S::20b1num0451@stud.num.edu.mn::03a3bf41-008d-4d91-b8b6-c4ebba88db46" providerId="AD" clId="Web-{FF7933F4-997F-4D04-8AB6-D5704C0C0CF5}" dt="2022-11-02T03:35:24.082" v="1" actId="20577"/>
      <pc:docMkLst>
        <pc:docMk/>
      </pc:docMkLst>
      <pc:sldChg chg="modSp">
        <pc:chgData name="MUNKHTULGA TEMUULEN" userId="S::20b1num0451@stud.num.edu.mn::03a3bf41-008d-4d91-b8b6-c4ebba88db46" providerId="AD" clId="Web-{FF7933F4-997F-4D04-8AB6-D5704C0C0CF5}" dt="2022-11-02T03:35:24.082" v="1" actId="20577"/>
        <pc:sldMkLst>
          <pc:docMk/>
          <pc:sldMk cId="0" sldId="265"/>
        </pc:sldMkLst>
        <pc:spChg chg="mod">
          <ac:chgData name="MUNKHTULGA TEMUULEN" userId="S::20b1num0451@stud.num.edu.mn::03a3bf41-008d-4d91-b8b6-c4ebba88db46" providerId="AD" clId="Web-{FF7933F4-997F-4D04-8AB6-D5704C0C0CF5}" dt="2022-11-02T03:35:24.082" v="1" actId="20577"/>
          <ac:spMkLst>
            <pc:docMk/>
            <pc:sldMk cId="0" sldId="265"/>
            <ac:spMk id="13314" creationId="{5719F017-6D6C-4D0C-9B37-3FCBCA8BAEB8}"/>
          </ac:spMkLst>
        </pc:spChg>
      </pc:sldChg>
    </pc:docChg>
  </pc:docChgLst>
  <pc:docChgLst>
    <pc:chgData name="NATSAGNYAM MUNKHJARGAL" userId="S::20b1num0211@stud.num.edu.mn::829d418d-f939-46c3-af09-ee400506b25c" providerId="AD" clId="Web-{0E5E23FE-A338-42A3-B86E-E49596154B93}"/>
    <pc:docChg chg="modSld">
      <pc:chgData name="NATSAGNYAM MUNKHJARGAL" userId="S::20b1num0211@stud.num.edu.mn::829d418d-f939-46c3-af09-ee400506b25c" providerId="AD" clId="Web-{0E5E23FE-A338-42A3-B86E-E49596154B93}" dt="2022-11-01T00:14:52.283" v="0" actId="20577"/>
      <pc:docMkLst>
        <pc:docMk/>
      </pc:docMkLst>
      <pc:sldChg chg="modSp">
        <pc:chgData name="NATSAGNYAM MUNKHJARGAL" userId="S::20b1num0211@stud.num.edu.mn::829d418d-f939-46c3-af09-ee400506b25c" providerId="AD" clId="Web-{0E5E23FE-A338-42A3-B86E-E49596154B93}" dt="2022-11-01T00:14:52.283" v="0" actId="20577"/>
        <pc:sldMkLst>
          <pc:docMk/>
          <pc:sldMk cId="0" sldId="256"/>
        </pc:sldMkLst>
        <pc:spChg chg="mod">
          <ac:chgData name="NATSAGNYAM MUNKHJARGAL" userId="S::20b1num0211@stud.num.edu.mn::829d418d-f939-46c3-af09-ee400506b25c" providerId="AD" clId="Web-{0E5E23FE-A338-42A3-B86E-E49596154B93}" dt="2022-11-01T00:14:52.283" v="0" actId="20577"/>
          <ac:spMkLst>
            <pc:docMk/>
            <pc:sldMk cId="0" sldId="256"/>
            <ac:spMk id="4098" creationId="{10BBEFFA-FE9C-42B4-BFDA-6C9E53A7B33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5F88BB88-080A-44C1-8915-F7C5BF7EC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>
            <a:extLst>
              <a:ext uri="{FF2B5EF4-FFF2-40B4-BE49-F238E27FC236}">
                <a16:creationId xmlns:a16="http://schemas.microsoft.com/office/drawing/2014/main" id="{E4C66B5B-C3F4-48EB-8E8D-D807C9961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AutoShape 3">
            <a:extLst>
              <a:ext uri="{FF2B5EF4-FFF2-40B4-BE49-F238E27FC236}">
                <a16:creationId xmlns:a16="http://schemas.microsoft.com/office/drawing/2014/main" id="{13AFD0D1-7CF2-425D-BCF3-7C139D07F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A835514D-F11B-4947-B263-DD69F0C54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63B5A04C-B487-4BAF-B5D6-433D979ACE5A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7037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2725" algn="r">
              <a:buClrTx/>
              <a:buSzPct val="45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DEEE7E70-F925-4932-975A-FF0B5AED506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7238" cy="3424238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975C6E02-EEA6-4EDA-BD7A-5E5929D41C4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80" name="Text Box 8">
            <a:extLst>
              <a:ext uri="{FF2B5EF4-FFF2-40B4-BE49-F238E27FC236}">
                <a16:creationId xmlns:a16="http://schemas.microsoft.com/office/drawing/2014/main" id="{E821EB13-385E-483D-B443-B3F749957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A03546B4-6AA3-45A0-92A6-CA97BFD1D84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2725" algn="r">
              <a:buClrTx/>
              <a:buSzPct val="45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332A4863-C9C7-40DC-BAC8-4A787FB8D90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22B0C91D-B05F-4E61-82E8-53E48B8F7CC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5144BB0-E387-4A24-8692-432421435835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4513" name="Rectangle 1">
            <a:extLst>
              <a:ext uri="{FF2B5EF4-FFF2-40B4-BE49-F238E27FC236}">
                <a16:creationId xmlns:a16="http://schemas.microsoft.com/office/drawing/2014/main" id="{0A8FE0A7-7EBC-4DAA-91AC-D5E31A78D74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FD977D6B-324E-4525-9C46-805F48C3AC8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B04E40FB-1E30-462A-8180-31A6AD1DC43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408143-EE70-4DE3-93F6-1245D63BEF6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73729" name="Rectangle 1">
            <a:extLst>
              <a:ext uri="{FF2B5EF4-FFF2-40B4-BE49-F238E27FC236}">
                <a16:creationId xmlns:a16="http://schemas.microsoft.com/office/drawing/2014/main" id="{E208A858-2390-49D5-A013-97F00159746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6F639169-66F3-4E34-9E3A-0C226C3AF9E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DC4B4B83-B395-4B36-98EA-9D559315DD7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4FD8AFA-E958-4A32-BA46-06A1A634F19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74753" name="Rectangle 1">
            <a:extLst>
              <a:ext uri="{FF2B5EF4-FFF2-40B4-BE49-F238E27FC236}">
                <a16:creationId xmlns:a16="http://schemas.microsoft.com/office/drawing/2014/main" id="{CA6B2B8D-8B93-4F48-BD7A-DEA81A977B6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CB5D11F4-40FB-433D-B828-91FA0646D61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8A2D7E7A-4F57-45E4-8F6F-A9E90734758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71B982-B8B4-4F71-91E6-18AAD2E42664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75777" name="Rectangle 1">
            <a:extLst>
              <a:ext uri="{FF2B5EF4-FFF2-40B4-BE49-F238E27FC236}">
                <a16:creationId xmlns:a16="http://schemas.microsoft.com/office/drawing/2014/main" id="{5A363FA7-BAD5-42C3-A647-EFC7641DE03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C0ED2351-B4B9-42EB-A2BE-075E21D63D9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F56F240C-F2B1-4294-B4F2-51B00B194E9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E38AE39-CD64-4757-AE76-6A193D9CAB4D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6801" name="Rectangle 1">
            <a:extLst>
              <a:ext uri="{FF2B5EF4-FFF2-40B4-BE49-F238E27FC236}">
                <a16:creationId xmlns:a16="http://schemas.microsoft.com/office/drawing/2014/main" id="{953482C3-6CD5-4AF8-87DF-9D6714C115A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3AF10B8-E182-4A09-96F3-878086BDA76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85437FAC-DAAB-4D88-9BF4-111A8F5B2C3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480ED2D-F242-4EFC-93B3-8219E82208C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5537" name="Rectangle 1">
            <a:extLst>
              <a:ext uri="{FF2B5EF4-FFF2-40B4-BE49-F238E27FC236}">
                <a16:creationId xmlns:a16="http://schemas.microsoft.com/office/drawing/2014/main" id="{F721FA2C-AE39-4BDB-BD0C-0FC050B2B61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C1FBFFA2-EAC7-472A-A581-AA679CD8CBD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C432122E-FC1F-4784-AE19-BA98E6BC9E4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1ED27D-05EB-4277-AAA5-3A8A7B0E9F8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6561" name="Rectangle 1">
            <a:extLst>
              <a:ext uri="{FF2B5EF4-FFF2-40B4-BE49-F238E27FC236}">
                <a16:creationId xmlns:a16="http://schemas.microsoft.com/office/drawing/2014/main" id="{250830F5-5632-4102-B2E5-85A7DAEE432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8EFB49DD-8B52-49A3-9C40-2974A59C5D8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957C048E-C72E-4A15-9530-C56F80DEE9C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ED65C3-694A-4C00-9DC6-5E65C24B592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7585" name="Rectangle 1">
            <a:extLst>
              <a:ext uri="{FF2B5EF4-FFF2-40B4-BE49-F238E27FC236}">
                <a16:creationId xmlns:a16="http://schemas.microsoft.com/office/drawing/2014/main" id="{4781E674-A9A3-4603-A604-21C5B6A0307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9CBECB18-1BFC-4C6C-88A2-B28B39A6598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3C2C4BDA-F769-4CD0-A989-07F423EE0D7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5B56A5-0FE7-4B20-AF42-4779CB172CD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8609" name="Rectangle 1">
            <a:extLst>
              <a:ext uri="{FF2B5EF4-FFF2-40B4-BE49-F238E27FC236}">
                <a16:creationId xmlns:a16="http://schemas.microsoft.com/office/drawing/2014/main" id="{03D75836-2047-45D9-BFAD-C71D47AC968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85574580-32F5-496A-AA7F-C8FE3382ED8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C4B1B87D-E5BB-4791-815C-15C3FD9DD7D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487834-AB77-4991-A6C7-3291F963E26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9633" name="Rectangle 1">
            <a:extLst>
              <a:ext uri="{FF2B5EF4-FFF2-40B4-BE49-F238E27FC236}">
                <a16:creationId xmlns:a16="http://schemas.microsoft.com/office/drawing/2014/main" id="{7B78F32D-C4C8-4961-9004-4E05FD36AD8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4FCC2FD3-97F9-4B0A-B985-DD77A631733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3FAF93E3-E2E1-4D92-B3E0-27B42B9646F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1C6B551-3D2D-4B2D-BAA8-628D8D8AF70C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0657" name="Rectangle 1">
            <a:extLst>
              <a:ext uri="{FF2B5EF4-FFF2-40B4-BE49-F238E27FC236}">
                <a16:creationId xmlns:a16="http://schemas.microsoft.com/office/drawing/2014/main" id="{CEE4FA9C-BE65-4270-8D18-B441B631A27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256CC965-6999-4EFB-B640-5F083EE589E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5B80A48F-5536-4AC4-8599-2991DE82EB6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2324C40-523D-4020-9109-D9C95C21897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71681" name="Rectangle 1">
            <a:extLst>
              <a:ext uri="{FF2B5EF4-FFF2-40B4-BE49-F238E27FC236}">
                <a16:creationId xmlns:a16="http://schemas.microsoft.com/office/drawing/2014/main" id="{4FAB387A-7F11-428C-9569-1BDDF6C2F9C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5AED1706-9E3B-4CDA-B898-A4529AFE72F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416BE3DE-8600-4752-B921-C974D8CE93E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FB6DBD-26BA-4051-9E56-E30A07C6331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72705" name="Rectangle 1">
            <a:extLst>
              <a:ext uri="{FF2B5EF4-FFF2-40B4-BE49-F238E27FC236}">
                <a16:creationId xmlns:a16="http://schemas.microsoft.com/office/drawing/2014/main" id="{2E1EA950-C37D-4603-B1F3-04DBEA10EAB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8DC34B20-3C48-4BE2-8A39-5BC9A2E7257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957B-D550-4783-9B83-F87D48225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1336A-07A7-44F6-BAED-81D6899E9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1D08E9-8F31-42B4-8527-563C591960A4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mn-MN" altLang="en-US"/>
              <a:t>МУИС, МТС-ийн профессор Ж.Пүрэв, 2007</a:t>
            </a:r>
            <a:r>
              <a:rPr lang="en-US" altLang="en-US"/>
              <a:t>/08 </a:t>
            </a:r>
            <a:r>
              <a:rPr lang="mn-MN" altLang="en-US"/>
              <a:t>оны хичээлийн жил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BC9CB-EC8C-4A06-B87D-771EDC40F49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533EE68-9D6A-474E-83E5-56885976A76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500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1BA9-AC2B-4C63-A8D5-A18C0B30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B1EA2-8E27-4232-A3A6-E5C6CF23B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2FED21-AC61-48DB-B334-E03AC04F7F33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mn-MN" altLang="en-US"/>
              <a:t>МУИС, МТС-ийн профессор Ж.Пүрэв, 2007</a:t>
            </a:r>
            <a:r>
              <a:rPr lang="en-US" altLang="en-US"/>
              <a:t>/08 </a:t>
            </a:r>
            <a:r>
              <a:rPr lang="mn-MN" altLang="en-US"/>
              <a:t>оны хичээлийн жил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DD25B-4A93-4077-BA4B-A73DA2BB54C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C758FF9-F90D-4DF8-9076-ED7CC77135E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1982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07E71C-E3F7-4036-B1B4-96E4705AA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1925" y="609600"/>
            <a:ext cx="1941513" cy="54816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760EB-7466-46CD-B4B2-83A9F6823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3725" cy="54816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C5685-68E1-4345-BE7A-A653E78D5AA5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mn-MN" altLang="en-US"/>
              <a:t>МУИС, МТС-ийн профессор Ж.Пүрэв, 2007</a:t>
            </a:r>
            <a:r>
              <a:rPr lang="en-US" altLang="en-US"/>
              <a:t>/08 </a:t>
            </a:r>
            <a:r>
              <a:rPr lang="mn-MN" altLang="en-US"/>
              <a:t>оны хичээлийн жил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BF73B-AD25-4ED9-966A-B33417499B2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F5805E4-550A-4720-B0CD-9723E040E78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7890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D6BA7-B80F-4287-B77A-82BE22DCA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109B9-8536-4913-8A58-34675078F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C4CB9-B873-45D3-A89C-1F8523EE963A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mn-MN" altLang="en-US"/>
              <a:t>МТС</a:t>
            </a:r>
            <a:r>
              <a:rPr lang="en-US" altLang="en-US"/>
              <a:t>, </a:t>
            </a:r>
            <a:r>
              <a:rPr lang="mn-MN" altLang="en-US"/>
              <a:t> Ж.Пүрэв, 2007</a:t>
            </a:r>
            <a:r>
              <a:rPr lang="en-US" altLang="en-US"/>
              <a:t>/08 </a:t>
            </a:r>
            <a:r>
              <a:rPr lang="mn-MN" altLang="en-US"/>
              <a:t>оны хичээлийн жил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A30D0-5C08-424A-80C9-D70756A338E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62E0771-CAF2-4B3E-AE7E-EDAEC073755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2867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682E-C2B5-4D6A-8FBA-A0ED8A062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58756-0D24-4C8E-BD33-4043AA73C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39C1B6-9E9D-4843-8A32-BE67AEAFBF68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mn-MN" altLang="en-US"/>
              <a:t>МТС</a:t>
            </a:r>
            <a:r>
              <a:rPr lang="en-US" altLang="en-US"/>
              <a:t>, </a:t>
            </a:r>
            <a:r>
              <a:rPr lang="mn-MN" altLang="en-US"/>
              <a:t> Ж.Пүрэв, 2007</a:t>
            </a:r>
            <a:r>
              <a:rPr lang="en-US" altLang="en-US"/>
              <a:t>/08 </a:t>
            </a:r>
            <a:r>
              <a:rPr lang="mn-MN" altLang="en-US"/>
              <a:t>оны хичээлийн жил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769CD-A04D-47C6-BAB1-C9C7CE1687B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060DDA1-1765-4F7D-966B-7EE92592FFF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74417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5D70-F01C-403D-83B7-F7DF7445D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EABA2-72D6-4DFA-A975-17F768429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2A863-C915-476C-B319-325F0FCD98B3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mn-MN" altLang="en-US"/>
              <a:t>МТС</a:t>
            </a:r>
            <a:r>
              <a:rPr lang="en-US" altLang="en-US"/>
              <a:t>, </a:t>
            </a:r>
            <a:r>
              <a:rPr lang="mn-MN" altLang="en-US"/>
              <a:t> Ж.Пүрэв, 2007</a:t>
            </a:r>
            <a:r>
              <a:rPr lang="en-US" altLang="en-US"/>
              <a:t>/08 </a:t>
            </a:r>
            <a:r>
              <a:rPr lang="mn-MN" altLang="en-US"/>
              <a:t>оны хичээлийн жил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18890-9FC1-406C-9DDB-A0F82A162D2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F1B8B14-919A-4575-A220-C4C377A0C4B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16699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0AF8A-2DB0-4A11-9198-2E91254FA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BDAD6-22A7-4998-8DBF-439D61490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6825" cy="4110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B6E05-E96A-4211-83B1-CEE6F977D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981200"/>
            <a:ext cx="3808413" cy="4110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DAE1F-203A-4A74-9451-5F39DDD2ABE3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mn-MN" altLang="en-US"/>
              <a:t>МТС</a:t>
            </a:r>
            <a:r>
              <a:rPr lang="en-US" altLang="en-US"/>
              <a:t>, </a:t>
            </a:r>
            <a:r>
              <a:rPr lang="mn-MN" altLang="en-US"/>
              <a:t> Ж.Пүрэв, 2007</a:t>
            </a:r>
            <a:r>
              <a:rPr lang="en-US" altLang="en-US"/>
              <a:t>/08 </a:t>
            </a:r>
            <a:r>
              <a:rPr lang="mn-MN" altLang="en-US"/>
              <a:t>оны хичээлийн жил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45D1A-E205-4573-8FFA-D415A1CE955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AE33F7B-EAF0-4F05-9316-9C5E8AD1542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94254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1D76-C5BE-463E-A87C-876F986FB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41A2C-6BEF-4D62-BF4C-D31102630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C44FA-9031-4B78-B723-DE1309A5A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52D15F-8F64-4C1F-90C5-DE4DC4A5F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EF70CE-FAEC-4104-95CA-4F0598296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7B1540E-9F5E-4063-995E-1567601D056C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mn-MN" altLang="en-US"/>
              <a:t>МТС</a:t>
            </a:r>
            <a:r>
              <a:rPr lang="en-US" altLang="en-US"/>
              <a:t>, </a:t>
            </a:r>
            <a:r>
              <a:rPr lang="mn-MN" altLang="en-US"/>
              <a:t> Ж.Пүрэв, 2007</a:t>
            </a:r>
            <a:r>
              <a:rPr lang="en-US" altLang="en-US"/>
              <a:t>/08 </a:t>
            </a:r>
            <a:r>
              <a:rPr lang="mn-MN" altLang="en-US"/>
              <a:t>оны хичээлийн жил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132FCB6-B1D6-458E-8082-1FC325414A8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8979B95-C911-43CD-A244-A39E16DE874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11893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E1181-CE3E-4D21-BD59-550B6B4B7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E1B454-A363-463A-8224-25D44747F268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mn-MN" altLang="en-US"/>
              <a:t>МТС</a:t>
            </a:r>
            <a:r>
              <a:rPr lang="en-US" altLang="en-US"/>
              <a:t>, </a:t>
            </a:r>
            <a:r>
              <a:rPr lang="mn-MN" altLang="en-US"/>
              <a:t> Ж.Пүрэв, 2007</a:t>
            </a:r>
            <a:r>
              <a:rPr lang="en-US" altLang="en-US"/>
              <a:t>/08 </a:t>
            </a:r>
            <a:r>
              <a:rPr lang="mn-MN" altLang="en-US"/>
              <a:t>оны хичээлийн жил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A9B7A-D980-4F34-ADCC-6828E1A7928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9FE56AC-6C25-4A04-9CB2-847BE337252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213443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B57B43-A519-4A33-B95F-B59782556164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mn-MN" altLang="en-US"/>
              <a:t>МТС</a:t>
            </a:r>
            <a:r>
              <a:rPr lang="en-US" altLang="en-US"/>
              <a:t>, </a:t>
            </a:r>
            <a:r>
              <a:rPr lang="mn-MN" altLang="en-US"/>
              <a:t> Ж.Пүрэв, 2007</a:t>
            </a:r>
            <a:r>
              <a:rPr lang="en-US" altLang="en-US"/>
              <a:t>/08 </a:t>
            </a:r>
            <a:r>
              <a:rPr lang="mn-MN" altLang="en-US"/>
              <a:t>оны хичээлийн жил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4A2A25-BB18-4D57-9AC7-5EAA7F37E19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5C1976A-0A19-4DC4-BAD8-056A037313B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22730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EB08-F86B-45FA-AF1A-0C3817BE0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2B96C-0F5B-427C-8CB7-37553B789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A4A27-526B-4B13-A8F2-E4FC29880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6AF51-C9D9-46F5-83C9-452BCA2518DC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mn-MN" altLang="en-US"/>
              <a:t>МТС</a:t>
            </a:r>
            <a:r>
              <a:rPr lang="en-US" altLang="en-US"/>
              <a:t>, </a:t>
            </a:r>
            <a:r>
              <a:rPr lang="mn-MN" altLang="en-US"/>
              <a:t> Ж.Пүрэв, 2007</a:t>
            </a:r>
            <a:r>
              <a:rPr lang="en-US" altLang="en-US"/>
              <a:t>/08 </a:t>
            </a:r>
            <a:r>
              <a:rPr lang="mn-MN" altLang="en-US"/>
              <a:t>оны хичээлийн жил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DC3EE-6C78-4FE0-8835-29E60022B87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17E7A35-5171-4A2D-B33F-DFCB7FC146C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6579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D8DC-3651-41E8-B7B3-E559C615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02EE6-660D-4C03-9BF0-EA0E3FB3C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1F836-EA3F-4252-A7E7-941690394A0B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mn-MN" altLang="en-US"/>
              <a:t>МУИС, МТС-ийн профессор Ж.Пүрэв, 2007</a:t>
            </a:r>
            <a:r>
              <a:rPr lang="en-US" altLang="en-US"/>
              <a:t>/08 </a:t>
            </a:r>
            <a:r>
              <a:rPr lang="mn-MN" altLang="en-US"/>
              <a:t>оны хичээлийн жил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B9FC3-2EF8-4073-9796-FC8551F46AB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B735574-A0D3-4858-BD31-8099D956036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491586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075B-4E7A-4003-8514-89DADE841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48E19E-FA8B-4148-AE35-C03A0FD30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A814A-C0BA-4F95-8997-FFA7D3A50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4B73C-42C3-4ADE-B613-E9403C7A2274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mn-MN" altLang="en-US"/>
              <a:t>МТС</a:t>
            </a:r>
            <a:r>
              <a:rPr lang="en-US" altLang="en-US"/>
              <a:t>, </a:t>
            </a:r>
            <a:r>
              <a:rPr lang="mn-MN" altLang="en-US"/>
              <a:t> Ж.Пүрэв, 2007</a:t>
            </a:r>
            <a:r>
              <a:rPr lang="en-US" altLang="en-US"/>
              <a:t>/08 </a:t>
            </a:r>
            <a:r>
              <a:rPr lang="mn-MN" altLang="en-US"/>
              <a:t>оны хичээлийн жил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E3594-36CB-469D-BBC8-DA8B7416CD5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B86AF82-0031-4612-906E-67DC0E00BC5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31996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72BFC-4529-436F-AF8E-74D98556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BF8DC-6AAE-452E-820C-9F0297575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96D42-A296-4061-B6B1-C5BCCF5D6A0A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mn-MN" altLang="en-US"/>
              <a:t>МТС</a:t>
            </a:r>
            <a:r>
              <a:rPr lang="en-US" altLang="en-US"/>
              <a:t>, </a:t>
            </a:r>
            <a:r>
              <a:rPr lang="mn-MN" altLang="en-US"/>
              <a:t> Ж.Пүрэв, 2007</a:t>
            </a:r>
            <a:r>
              <a:rPr lang="en-US" altLang="en-US"/>
              <a:t>/08 </a:t>
            </a:r>
            <a:r>
              <a:rPr lang="mn-MN" altLang="en-US"/>
              <a:t>оны хичээлийн жил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E3EB7-D56A-46AC-8170-B912156C6B7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14508AB-FD16-4814-BFD9-B05E0E71229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214562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BBBF7-A04E-4A9F-9457-908D1886A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1925" y="609600"/>
            <a:ext cx="1941513" cy="54816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5A9C8-8104-4542-A382-CD36384D6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3725" cy="54816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DC8AF1-F990-472B-B91C-1E6FF38C129F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mn-MN" altLang="en-US"/>
              <a:t>МТС</a:t>
            </a:r>
            <a:r>
              <a:rPr lang="en-US" altLang="en-US"/>
              <a:t>, </a:t>
            </a:r>
            <a:r>
              <a:rPr lang="mn-MN" altLang="en-US"/>
              <a:t> Ж.Пүрэв, 2007</a:t>
            </a:r>
            <a:r>
              <a:rPr lang="en-US" altLang="en-US"/>
              <a:t>/08 </a:t>
            </a:r>
            <a:r>
              <a:rPr lang="mn-MN" altLang="en-US"/>
              <a:t>оны хичээлийн жил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53ED6-5CF1-48DE-BBA7-3C716101B26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BA7AFF0-BA0B-45F2-A9E9-F9D10319A26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6561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8698-6E49-4643-884D-13F14C572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1B3A4-8B7C-4909-83CA-484EA6A4F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DA788-7138-4A7E-B3AE-806778A74183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mn-MN" altLang="en-US"/>
              <a:t>МУИС, МТС-ийн профессор Ж.Пүрэв, 2007</a:t>
            </a:r>
            <a:r>
              <a:rPr lang="en-US" altLang="en-US"/>
              <a:t>/08 </a:t>
            </a:r>
            <a:r>
              <a:rPr lang="mn-MN" altLang="en-US"/>
              <a:t>оны хичээлийн жил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5B027-435B-4D80-9BFB-B83C25BD051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A621714-9AEE-42B6-B8C5-C93958DF060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7643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5486D-8110-44F6-AF84-8F99076AE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7BCC9-FB87-4328-8A70-EF0BF58BA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6825" cy="4110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65AC5-2F21-42A1-A7AA-2B22910E0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981200"/>
            <a:ext cx="3808413" cy="4110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D0A62-91DD-4A28-BA73-57CE2FB2D098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mn-MN" altLang="en-US"/>
              <a:t>МУИС, МТС-ийн профессор Ж.Пүрэв, 2007</a:t>
            </a:r>
            <a:r>
              <a:rPr lang="en-US" altLang="en-US"/>
              <a:t>/08 </a:t>
            </a:r>
            <a:r>
              <a:rPr lang="mn-MN" altLang="en-US"/>
              <a:t>оны хичээлийн жил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20FC6-008B-4F99-9185-012BA0AFC77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E3FF2D1-7183-430A-B6C3-E8FC43ABCD2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2182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6F66-FF79-41D7-BF9C-A92A7A56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14AF9-A95A-41B5-9CBA-A00E59E89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ED150-B876-4C2A-814E-34E08B329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D90FEA-C528-456F-A2FF-8AD59A567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F99DD4-C203-4248-A0F7-221B9985A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6D0EEFA-B256-4FA7-805D-553164B5C203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mn-MN" altLang="en-US"/>
              <a:t>МУИС, МТС-ийн профессор Ж.Пүрэв, 2007</a:t>
            </a:r>
            <a:r>
              <a:rPr lang="en-US" altLang="en-US"/>
              <a:t>/08 </a:t>
            </a:r>
            <a:r>
              <a:rPr lang="mn-MN" altLang="en-US"/>
              <a:t>оны хичээлийн жил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A8A6D9-B095-4C1F-A737-59F65BD42F6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638B75F-8BDE-453B-AAAE-F16EA663EC0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4055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69A94-2277-42C5-8279-B680EEC4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1C138A-9730-4C7A-A807-231C0B45FB67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mn-MN" altLang="en-US"/>
              <a:t>МУИС, МТС-ийн профессор Ж.Пүрэв, 2007</a:t>
            </a:r>
            <a:r>
              <a:rPr lang="en-US" altLang="en-US"/>
              <a:t>/08 </a:t>
            </a:r>
            <a:r>
              <a:rPr lang="mn-MN" altLang="en-US"/>
              <a:t>оны хичээлийн жил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50AD4-3395-4A5F-8598-54B9F6ACF39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E206CBE-5CC6-4DF2-8B74-E38DF5D5C73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5474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755F87-3C9D-4FD6-9369-F3DE0079A43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mn-MN" altLang="en-US"/>
              <a:t>МУИС, МТС-ийн профессор Ж.Пүрэв, 2007</a:t>
            </a:r>
            <a:r>
              <a:rPr lang="en-US" altLang="en-US"/>
              <a:t>/08 </a:t>
            </a:r>
            <a:r>
              <a:rPr lang="mn-MN" altLang="en-US"/>
              <a:t>оны хичээлийн жил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75A5C5-0510-4517-A081-7839FBE4086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B9BA50E-5BE4-4CA3-95C1-962FAD876DA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6863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60A5-A99A-4F7C-AD2E-4B41A98E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C5F21-0E53-4DEE-80CE-6F71348F4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3CE33-362D-4BA3-B612-1F0BB1D09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6F209-CF56-457F-92AA-EF4E6B8F8005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mn-MN" altLang="en-US"/>
              <a:t>МУИС, МТС-ийн профессор Ж.Пүрэв, 2007</a:t>
            </a:r>
            <a:r>
              <a:rPr lang="en-US" altLang="en-US"/>
              <a:t>/08 </a:t>
            </a:r>
            <a:r>
              <a:rPr lang="mn-MN" altLang="en-US"/>
              <a:t>оны хичээлийн жил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5A080-3191-4626-908A-C179D1ED97F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B94837E-BE80-4618-B41A-572942CE497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3491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C371-6CA3-4182-A4E1-5955EEA56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978E56-6EB2-4A65-82A1-059123691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0F4FB-0CB6-47C1-9535-21648E890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79870-FD56-4852-BDBF-874EC2EFB281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mn-MN" altLang="en-US"/>
              <a:t>МУИС, МТС-ийн профессор Ж.Пүрэв, 2007</a:t>
            </a:r>
            <a:r>
              <a:rPr lang="en-US" altLang="en-US"/>
              <a:t>/08 </a:t>
            </a:r>
            <a:r>
              <a:rPr lang="mn-MN" altLang="en-US"/>
              <a:t>оны хичээлийн жил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BE0B9-8890-4102-B5C8-04C56436D74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74648-8CBB-4DA0-9BAD-344FF5D9522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090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260C4B64-406D-4A4C-982E-1961465910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67638" cy="113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434BFE9E-13C0-4861-8368-8BB8398B2D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67638" cy="411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A60C15A5-F0D2-445A-9EBE-BBD9A3E8F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2484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5AC7C8C-AD8F-4E66-9D75-1557B33D710E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1981200" y="6477000"/>
            <a:ext cx="5405438" cy="22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2725" algn="ctr">
              <a:buClrTx/>
              <a:buSzPct val="45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r>
              <a:rPr lang="mn-MN" altLang="en-US"/>
              <a:t>МУИС, МТС-ийн профессор Ж.Пүрэв, 2007</a:t>
            </a:r>
            <a:r>
              <a:rPr lang="en-US" altLang="en-US"/>
              <a:t>/08 </a:t>
            </a:r>
            <a:r>
              <a:rPr lang="mn-MN" altLang="en-US"/>
              <a:t>оны хичээлийн жил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7D433CE-9BD6-4794-9C81-FD5DBB2CC13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391400" y="6248400"/>
            <a:ext cx="1062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2725" algn="r">
              <a:buClrTx/>
              <a:buSzPct val="45000"/>
              <a:buFontTx/>
              <a:buNone/>
              <a:tabLst>
                <a:tab pos="457200" algn="l"/>
                <a:tab pos="914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CD65C496-0414-43A8-A7CD-4D0F910755FF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06984081-7ACF-4FDA-A70E-2092D7A93D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67638" cy="113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E71B98AF-02C8-455A-A27A-185D5191DD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67638" cy="411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051" name="Text Box 3">
            <a:extLst>
              <a:ext uri="{FF2B5EF4-FFF2-40B4-BE49-F238E27FC236}">
                <a16:creationId xmlns:a16="http://schemas.microsoft.com/office/drawing/2014/main" id="{43589A52-D0DF-47C0-817E-4C2398B12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2484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8990642-918C-4E6F-B296-1A27630E72E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1981200" y="6400800"/>
            <a:ext cx="5405438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2725" algn="ctr">
              <a:buClrTx/>
              <a:buSzPct val="45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r>
              <a:rPr lang="mn-MN" altLang="en-US"/>
              <a:t>МТС</a:t>
            </a:r>
            <a:r>
              <a:rPr lang="en-US" altLang="en-US"/>
              <a:t>, </a:t>
            </a:r>
            <a:r>
              <a:rPr lang="mn-MN" altLang="en-US"/>
              <a:t> Ж.Пүрэв, 2007</a:t>
            </a:r>
            <a:r>
              <a:rPr lang="en-US" altLang="en-US"/>
              <a:t>/08 </a:t>
            </a:r>
            <a:r>
              <a:rPr lang="mn-MN" altLang="en-US"/>
              <a:t>оны хичээлийн жил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2674CD6B-61B6-4F03-B091-02C864CF193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391400" y="6248400"/>
            <a:ext cx="1062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2725" algn="r">
              <a:buClrTx/>
              <a:buSzPct val="45000"/>
              <a:buFontTx/>
              <a:buNone/>
              <a:tabLst>
                <a:tab pos="457200" algn="l"/>
                <a:tab pos="914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E0D3C133-F46B-409D-BC7C-70108203E9ED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>
              <a:ext uri="{FF2B5EF4-FFF2-40B4-BE49-F238E27FC236}">
                <a16:creationId xmlns:a16="http://schemas.microsoft.com/office/drawing/2014/main" id="{4BBA24B6-7BF8-4B69-8173-D388DA077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СТАТИК ГИШҮҮН ӨГӨГДӨЛ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10BBEFFA-FE9C-42B4-BFDA-6C9E53A7B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66800"/>
            <a:ext cx="78867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Arial"/>
                <a:cs typeface="Arial"/>
              </a:rPr>
              <a:t>Классын гишүүн өгөгдөл статик шинжтэй бай</a:t>
            </a:r>
            <a:r>
              <a:rPr lang="mn-MN" altLang="en-US" sz="2000">
                <a:latin typeface="Arial"/>
              </a:rPr>
              <a:t>х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7702DED-2FEC-41B4-9412-683DCB4DC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79629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/>
              <a:t>С</a:t>
            </a:r>
            <a:r>
              <a:rPr lang="mn-MN" altLang="en-US" sz="2000">
                <a:cs typeface="Arial" panose="020B0604020202020204" pitchFamily="34" charset="0"/>
              </a:rPr>
              <a:t>татик өгөгд</a:t>
            </a:r>
            <a:r>
              <a:rPr lang="mn-MN" altLang="en-US" sz="2000"/>
              <a:t>ө</a:t>
            </a:r>
            <a:r>
              <a:rPr lang="mn-MN" altLang="en-US" sz="2000">
                <a:cs typeface="Arial" panose="020B0604020202020204" pitchFamily="34" charset="0"/>
              </a:rPr>
              <a:t>л</a:t>
            </a:r>
            <a:r>
              <a:rPr lang="mn-MN" altLang="en-US" sz="2000"/>
              <a:t> бол ямарч объекттой холбогдоогүй, </a:t>
            </a:r>
            <a:r>
              <a:rPr lang="mn-MN" altLang="en-US" sz="2000">
                <a:solidFill>
                  <a:srgbClr val="990000"/>
                </a:solidFill>
                <a:cs typeface="Arial" panose="020B0604020202020204" pitchFamily="34" charset="0"/>
              </a:rPr>
              <a:t>классын өгөгдөл</a:t>
            </a:r>
            <a:r>
              <a:rPr lang="mn-MN" altLang="en-US" sz="2000">
                <a:cs typeface="Arial" panose="020B0604020202020204" pitchFamily="34" charset="0"/>
              </a:rPr>
              <a:t>. 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E4AE4652-ECEF-482B-ACC0-E45D2EA5C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133600"/>
            <a:ext cx="78867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/>
              <a:t>С</a:t>
            </a:r>
            <a:r>
              <a:rPr lang="mn-MN" altLang="en-US" sz="2000">
                <a:cs typeface="Arial" panose="020B0604020202020204" pitchFamily="34" charset="0"/>
              </a:rPr>
              <a:t>татик өгөгдл</a:t>
            </a:r>
            <a:r>
              <a:rPr lang="mn-MN" altLang="en-US" sz="2000"/>
              <a:t>ийг  бүх </a:t>
            </a:r>
            <a:r>
              <a:rPr lang="mn-MN" altLang="en-US" sz="2000">
                <a:cs typeface="Arial" panose="020B0604020202020204" pitchFamily="34" charset="0"/>
              </a:rPr>
              <a:t>объект дундаа хэрэглэ</a:t>
            </a:r>
            <a:r>
              <a:rPr lang="mn-MN" altLang="en-US" sz="2000"/>
              <a:t>хээр </a:t>
            </a:r>
            <a:r>
              <a:rPr lang="mn-MN" altLang="en-US" sz="2000">
                <a:cs typeface="Arial" panose="020B0604020202020204" pitchFamily="34" charset="0"/>
              </a:rPr>
              <a:t>ерөнхий үүсгэдэг . 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AFC1C004-0FA6-486F-ACBF-78CA9C8C5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95600"/>
            <a:ext cx="78867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 b="1">
                <a:solidFill>
                  <a:srgbClr val="FFC000"/>
                </a:solidFill>
              </a:rPr>
              <a:t>С</a:t>
            </a:r>
            <a:r>
              <a:rPr lang="mn-MN" altLang="en-US" sz="2000" b="1">
                <a:solidFill>
                  <a:srgbClr val="FFC000"/>
                </a:solidFill>
                <a:cs typeface="Arial" panose="020B0604020202020204" pitchFamily="34" charset="0"/>
              </a:rPr>
              <a:t>татик өгөгдл</a:t>
            </a:r>
            <a:r>
              <a:rPr lang="mn-MN" altLang="en-US" sz="2000" b="1">
                <a:solidFill>
                  <a:srgbClr val="FFC000"/>
                </a:solidFill>
              </a:rPr>
              <a:t>ийг  яаж үүсгэдэг вэ</a:t>
            </a:r>
            <a:r>
              <a:rPr lang="en-US" altLang="en-US" sz="2000" b="1">
                <a:solidFill>
                  <a:srgbClr val="FFC000"/>
                </a:solidFill>
              </a:rPr>
              <a:t>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>
            <a:extLst>
              <a:ext uri="{FF2B5EF4-FFF2-40B4-BE49-F238E27FC236}">
                <a16:creationId xmlns:a16="http://schemas.microsoft.com/office/drawing/2014/main" id="{EFE6AD21-E4BC-4F28-A3C9-F1E7585A3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СТАТИК ГИШҮҮН ФУНКЦ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 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5719F017-6D6C-4D0C-9B37-3FCBCA8BA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90600"/>
            <a:ext cx="8763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buClrTx/>
            </a:pPr>
            <a:r>
              <a:rPr lang="mn-MN" altLang="en-US" sz="2000">
                <a:latin typeface="Arial"/>
                <a:cs typeface="Arial"/>
              </a:rPr>
              <a:t>Классын гишүүн функц статик шинжтэй бай</a:t>
            </a:r>
            <a:r>
              <a:rPr lang="en-US" altLang="en-US" sz="2000" dirty="0">
                <a:latin typeface="Arial"/>
                <a:cs typeface="Arial"/>
              </a:rPr>
              <a:t>x. </a:t>
            </a:r>
            <a:r>
              <a:rPr lang="mn-MN" altLang="en-US" sz="2000">
                <a:latin typeface="Arial"/>
                <a:cs typeface="Arial"/>
              </a:rPr>
              <a:t>Энэ бол классын функц. </a:t>
            </a:r>
            <a:r>
              <a:rPr lang="mn-MN" altLang="en-US" sz="2000">
                <a:solidFill>
                  <a:srgbClr val="990000"/>
                </a:solidFill>
                <a:latin typeface="Arial"/>
                <a:cs typeface="Arial"/>
              </a:rPr>
              <a:t>Яагаад</a:t>
            </a:r>
            <a:r>
              <a:rPr lang="en-US" altLang="en-US" sz="2000" dirty="0">
                <a:solidFill>
                  <a:srgbClr val="990000"/>
                </a:solidFill>
                <a:latin typeface="Arial"/>
                <a:cs typeface="Arial"/>
              </a:rPr>
              <a:t>???</a:t>
            </a:r>
            <a:r>
              <a:rPr lang="mn-MN" altLang="en-US" sz="2000" dirty="0">
                <a:latin typeface="Arial"/>
                <a:cs typeface="Arial"/>
              </a:rPr>
              <a:t> </a:t>
            </a:r>
            <a:endParaRPr lang="mn-MN" altLang="en-US" sz="2000">
              <a:cs typeface="Arial" panose="020B0604020202020204" pitchFamily="34" charset="0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22A3A0E8-28DB-4535-85AC-C3DFA1FA0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7962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/>
              <a:t>Тухайн к</a:t>
            </a:r>
            <a:r>
              <a:rPr lang="mn-MN" altLang="en-US" sz="2000">
                <a:cs typeface="Arial" panose="020B0604020202020204" pitchFamily="34" charset="0"/>
              </a:rPr>
              <a:t>лассын бүх объектод харьяалагда</a:t>
            </a:r>
            <a:r>
              <a:rPr lang="mn-MN" altLang="en-US" sz="2000"/>
              <a:t>х.</a:t>
            </a:r>
            <a:r>
              <a:rPr lang="mn-MN" altLang="en-US" sz="20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1B49DF62-F5AD-4B40-B986-CF1B0D785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78867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/>
              <a:t>Үүрэг нь </a:t>
            </a:r>
            <a:r>
              <a:rPr lang="mn-MN" altLang="en-US" sz="2000">
                <a:cs typeface="Arial" panose="020B0604020202020204" pitchFamily="34" charset="0"/>
              </a:rPr>
              <a:t>зөвхөн статик өгөгдлийг боловсруулах</a:t>
            </a:r>
            <a:r>
              <a:rPr lang="mn-MN" altLang="en-US" sz="2000"/>
              <a:t>.</a:t>
            </a:r>
            <a:r>
              <a:rPr lang="mn-MN" altLang="en-US" sz="20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5DE5D225-45B9-479D-B9DF-7BCFC03BF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19400"/>
            <a:ext cx="79629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/>
              <a:t>Энэ</a:t>
            </a:r>
            <a:r>
              <a:rPr lang="mn-MN" altLang="en-US" sz="2000">
                <a:cs typeface="Arial" panose="020B0604020202020204" pitchFamily="34" charset="0"/>
              </a:rPr>
              <a:t> функц классынхаа статик биш гишүүдэд ханда</a:t>
            </a:r>
            <a:r>
              <a:rPr lang="mn-MN" altLang="en-US" sz="2000"/>
              <a:t>ж чадахгүй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en-GB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this</a:t>
            </a:r>
            <a:r>
              <a:rPr lang="en-GB" altLang="en-US" sz="2000">
                <a:cs typeface="Arial" panose="020B0604020202020204" pitchFamily="34" charset="0"/>
              </a:rPr>
              <a:t> </a:t>
            </a:r>
            <a:r>
              <a:rPr lang="mn-MN" altLang="en-US" sz="2000">
                <a:cs typeface="Arial" panose="020B0604020202020204" pitchFamily="34" charset="0"/>
              </a:rPr>
              <a:t>хувьсагч</a:t>
            </a:r>
            <a:r>
              <a:rPr lang="mn-MN" altLang="en-US" sz="2000"/>
              <a:t> руу </a:t>
            </a:r>
            <a:r>
              <a:rPr lang="mn-MN" altLang="en-US" sz="2000">
                <a:cs typeface="Arial" panose="020B0604020202020204" pitchFamily="34" charset="0"/>
              </a:rPr>
              <a:t>хандаж чад</a:t>
            </a:r>
            <a:r>
              <a:rPr lang="mn-MN" altLang="en-US" sz="2000"/>
              <a:t>ахгүй</a:t>
            </a:r>
            <a:r>
              <a:rPr lang="mn-MN" altLang="en-US" sz="2000">
                <a:cs typeface="Arial" panose="020B0604020202020204" pitchFamily="34" charset="0"/>
              </a:rPr>
              <a:t>. 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438FB0F4-8415-4951-9DF4-89F7FCD00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572000"/>
            <a:ext cx="79629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en-GB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static</a:t>
            </a:r>
            <a:r>
              <a:rPr lang="en-GB" altLang="en-US" sz="2000">
                <a:cs typeface="Arial" panose="020B0604020202020204" pitchFamily="34" charset="0"/>
              </a:rPr>
              <a:t> </a:t>
            </a:r>
            <a:r>
              <a:rPr lang="mn-MN" altLang="en-US" sz="2000">
                <a:cs typeface="Arial" panose="020B0604020202020204" pitchFamily="34" charset="0"/>
              </a:rPr>
              <a:t>түлхүүр үгийг </a:t>
            </a:r>
            <a:r>
              <a:rPr lang="mn-MN" altLang="en-US" sz="2000"/>
              <a:t>зөвхөн </a:t>
            </a:r>
            <a:r>
              <a:rPr lang="mn-MN" altLang="en-US" sz="2000">
                <a:cs typeface="Arial" panose="020B0604020202020204" pitchFamily="34" charset="0"/>
              </a:rPr>
              <a:t>классын тодорхойлолт дотор функцийг мэдүүлэхдээ </a:t>
            </a:r>
            <a:r>
              <a:rPr lang="mn-MN" altLang="en-US" sz="2000"/>
              <a:t>х</a:t>
            </a:r>
            <a:r>
              <a:rPr lang="mn-MN" altLang="en-US" sz="2000">
                <a:cs typeface="Arial" panose="020B0604020202020204" pitchFamily="34" charset="0"/>
              </a:rPr>
              <a:t>эрэглэ</a:t>
            </a:r>
            <a:r>
              <a:rPr lang="mn-MN" altLang="en-US" sz="2000"/>
              <a:t>х</a:t>
            </a:r>
            <a:r>
              <a:rPr lang="mn-MN" altLang="en-US" sz="2000">
                <a:cs typeface="Arial" panose="020B0604020202020204" pitchFamily="34" charset="0"/>
              </a:rPr>
              <a:t>. </a:t>
            </a:r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2733DA5A-0A9C-4492-ADD6-41892FDFC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733800"/>
            <a:ext cx="79629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s</a:t>
            </a:r>
            <a:r>
              <a:rPr lang="en-GB" altLang="en-US" sz="2000">
                <a:cs typeface="Arial" panose="020B0604020202020204" pitchFamily="34" charset="0"/>
              </a:rPr>
              <a:t>tatic </a:t>
            </a:r>
            <a:r>
              <a:rPr lang="mn-MN" altLang="en-US" sz="2000">
                <a:cs typeface="Arial" panose="020B0604020202020204" pitchFamily="34" charset="0"/>
              </a:rPr>
              <a:t>түлхүүр үгийг функцийн тодорхойлолтын толгойн хэсэгт хэрэглэдэггүй.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4EE9C2F4-6011-4DF0-973F-4C8BB9C61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СТАТИК ФУНКЦ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 Mon" pitchFamily="16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67AB2EF1-18F0-4E12-9055-B01D4FB20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43000"/>
            <a:ext cx="7886700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class employee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private: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mn-MN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static int number ;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char name[13] ;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int basicpay ;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int allowance ;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public: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employee() ;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~employee() ;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employee(char *n, int b, int a) ;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employee(employee &amp;e) ;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mn-MN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static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mn-MN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void show_number() ;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 ;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 Mon" pitchFamily="16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14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14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>
            <a:extLst>
              <a:ext uri="{FF2B5EF4-FFF2-40B4-BE49-F238E27FC236}">
                <a16:creationId xmlns:a16="http://schemas.microsoft.com/office/drawing/2014/main" id="{8256508F-FA1C-48B4-96D4-F45383485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 Mon" pitchFamily="16" charset="0"/>
                <a:cs typeface="Arial" panose="020B0604020202020204" pitchFamily="34" charset="0"/>
              </a:rPr>
              <a:t>СТАТИК ФУНКЦ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 Mon" pitchFamily="16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12EAC5CE-5E30-4C51-8E39-CABA8E012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90600"/>
            <a:ext cx="8382000" cy="283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static</a:t>
            </a:r>
            <a:r>
              <a:rPr lang="mn-MN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void employee::show_number()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	//invalid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-----------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-----------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solidFill>
                  <a:srgbClr val="FF0000"/>
                </a:solidFill>
                <a:cs typeface="Arial" panose="020B0604020202020204" pitchFamily="34" charset="0"/>
              </a:rPr>
              <a:t> 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 b="1">
                <a:latin typeface="Courier New" panose="02070309020205020404" pitchFamily="49" charset="0"/>
                <a:cs typeface="Arial" panose="020B0604020202020204" pitchFamily="34" charset="0"/>
              </a:rPr>
              <a:t>void employee::show_number()</a:t>
            </a:r>
            <a:r>
              <a:rPr lang="en-US" altLang="en-US" sz="2000" b="1">
                <a:latin typeface="Courier New" panose="02070309020205020404" pitchFamily="49" charset="0"/>
                <a:cs typeface="Arial" panose="020B0604020202020204" pitchFamily="34" charset="0"/>
              </a:rPr>
              <a:t>			//valid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 b="1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Arial" panose="020B0604020202020204" pitchFamily="34" charset="0"/>
              </a:rPr>
              <a:t>	cout&lt;&lt;number;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 b="1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04CECD26-5B8C-40A9-ABAF-95A8988FA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562600"/>
            <a:ext cx="4191000" cy="703263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00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static</a:t>
            </a:r>
            <a:r>
              <a:rPr lang="en-US" altLang="en-US" sz="1600"/>
              <a:t> </a:t>
            </a:r>
            <a:r>
              <a:rPr lang="mn-MN" altLang="en-US" sz="1600"/>
              <a:t>үгийг классын тодорхойлолт дотор мэдүүлэхдээ хэрэглэдэг учир алдаатай</a:t>
            </a:r>
            <a:r>
              <a:rPr lang="mn-MN" altLang="en-US"/>
              <a:t>.</a:t>
            </a:r>
          </a:p>
        </p:txBody>
      </p:sp>
      <p:cxnSp>
        <p:nvCxnSpPr>
          <p:cNvPr id="15364" name="AutoShape 4">
            <a:extLst>
              <a:ext uri="{FF2B5EF4-FFF2-40B4-BE49-F238E27FC236}">
                <a16:creationId xmlns:a16="http://schemas.microsoft.com/office/drawing/2014/main" id="{76938FE0-6CB5-4EB7-85B1-27E61D8C58C6}"/>
              </a:ext>
            </a:extLst>
          </p:cNvPr>
          <p:cNvCxnSpPr>
            <a:cxnSpLocks noChangeShapeType="1"/>
            <a:endCxn id="15363" idx="0"/>
          </p:cNvCxnSpPr>
          <p:nvPr/>
        </p:nvCxnSpPr>
        <p:spPr bwMode="auto">
          <a:xfrm>
            <a:off x="1066800" y="1295400"/>
            <a:ext cx="5067300" cy="4267200"/>
          </a:xfrm>
          <a:prstGeom prst="straightConnector1">
            <a:avLst/>
          </a:prstGeom>
          <a:noFill/>
          <a:ln w="25560" cap="sq">
            <a:solidFill>
              <a:srgbClr val="00CC99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>
            <a:extLst>
              <a:ext uri="{FF2B5EF4-FFF2-40B4-BE49-F238E27FC236}">
                <a16:creationId xmlns:a16="http://schemas.microsoft.com/office/drawing/2014/main" id="{5D2D25A5-6539-47FE-B60F-7D8B11243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СТАТИК ФУНКЦ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 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6B3ADB19-1C2E-41E6-AB86-954961E07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90600"/>
            <a:ext cx="788670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000"/>
              <a:t>С</a:t>
            </a:r>
            <a:r>
              <a:rPr lang="mn-MN" altLang="en-US" sz="2000">
                <a:cs typeface="Arial" panose="020B0604020202020204" pitchFamily="34" charset="0"/>
              </a:rPr>
              <a:t>татик функийг дууд</a:t>
            </a:r>
            <a:r>
              <a:rPr lang="mn-MN" altLang="en-US" sz="2000"/>
              <a:t>ах</a:t>
            </a:r>
            <a:r>
              <a:rPr lang="mn-MN" altLang="en-US" sz="2000">
                <a:cs typeface="Arial" panose="020B0604020202020204" pitchFamily="34" charset="0"/>
              </a:rPr>
              <a:t>: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employee e1("Bush", 100, 100)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e1.show_number() ;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employee e2("Bill", 200, 200)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e1.show_number()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e2.show_number() ;</a:t>
            </a:r>
          </a:p>
          <a:p>
            <a:pPr>
              <a:buClrTx/>
              <a:buFontTx/>
              <a:buNone/>
            </a:pPr>
            <a:endParaRPr lang="mn-MN" altLang="en-US" sz="2000">
              <a:latin typeface="Courier New" panose="02070309020205020404" pitchFamily="49" charset="0"/>
            </a:endParaRPr>
          </a:p>
          <a:p>
            <a:pPr>
              <a:buClrTx/>
              <a:buFontTx/>
              <a:buNone/>
            </a:pPr>
            <a:endParaRPr lang="mn-MN" altLang="en-US" sz="2000"/>
          </a:p>
          <a:p>
            <a:pPr>
              <a:buClrTx/>
              <a:buFontTx/>
              <a:buNone/>
            </a:pPr>
            <a:endParaRPr lang="mn-MN" altLang="en-US" sz="2000"/>
          </a:p>
          <a:p>
            <a:pPr>
              <a:buClrTx/>
              <a:buFontTx/>
              <a:buNone/>
            </a:pPr>
            <a:r>
              <a:rPr lang="mn-MN" altLang="en-US" sz="2000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employee e1("Bush", 100, 100) ;</a:t>
            </a:r>
          </a:p>
          <a:p>
            <a:pPr>
              <a:buClrTx/>
              <a:buFontTx/>
              <a:buNone/>
            </a:pPr>
            <a:r>
              <a:rPr lang="mn-MN" altLang="en-US" sz="2000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employee</a:t>
            </a: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::show_number() ;</a:t>
            </a:r>
          </a:p>
          <a:p>
            <a:pPr>
              <a:buClrTx/>
              <a:buFontTx/>
              <a:buNone/>
            </a:pPr>
            <a:r>
              <a:rPr lang="mn-MN" altLang="en-US" sz="2000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employee e2("Bill", 200, 200) ;</a:t>
            </a:r>
          </a:p>
          <a:p>
            <a:pPr>
              <a:buClrTx/>
              <a:buFontTx/>
              <a:buNone/>
            </a:pPr>
            <a:r>
              <a:rPr lang="mn-MN" altLang="en-US" sz="2000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employee</a:t>
            </a: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::show_number() ;</a:t>
            </a:r>
          </a:p>
          <a:p>
            <a:pPr>
              <a:buClrTx/>
              <a:buFontTx/>
              <a:buNone/>
            </a:pPr>
            <a:endParaRPr lang="en-US" altLang="en-US" sz="2000">
              <a:solidFill>
                <a:srgbClr val="FF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16387" name="AutoShape 3">
            <a:extLst>
              <a:ext uri="{FF2B5EF4-FFF2-40B4-BE49-F238E27FC236}">
                <a16:creationId xmlns:a16="http://schemas.microsoft.com/office/drawing/2014/main" id="{D22A551E-F03F-4A6C-9947-66D158070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267200"/>
            <a:ext cx="2133600" cy="1295400"/>
          </a:xfrm>
          <a:prstGeom prst="wedgeRoundRectCallout">
            <a:avLst>
              <a:gd name="adj1" fmla="val -156250"/>
              <a:gd name="adj2" fmla="val -49051"/>
              <a:gd name="adj3" fmla="val 16667"/>
            </a:avLst>
          </a:prstGeom>
          <a:solidFill>
            <a:srgbClr val="00CC9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mn-MN" altLang="en-US" sz="1800"/>
              <a:t>Классын функц тул классын түвшнээс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195F9AF2-593C-4148-A17F-3F1E8CF23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СТАТИК ӨГӨГДӨЛ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graphicFrame>
        <p:nvGraphicFramePr>
          <p:cNvPr id="5122" name="Object 2">
            <a:extLst>
              <a:ext uri="{FF2B5EF4-FFF2-40B4-BE49-F238E27FC236}">
                <a16:creationId xmlns:a16="http://schemas.microsoft.com/office/drawing/2014/main" id="{B9FA757F-8267-4CA5-9672-126FFAB67C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838200"/>
          <a:ext cx="668655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019048" imgH="2095793" progId="">
                  <p:embed/>
                </p:oleObj>
              </mc:Choice>
              <mc:Fallback>
                <p:oleObj r:id="rId3" imgW="4019048" imgH="2095793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38200"/>
                        <a:ext cx="6686550" cy="3962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66BA2FC4-3C9D-4391-A4D1-55DCE172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СТАТИК ӨГӨГДӨЛ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F7EAE764-0068-4B78-8BA5-33A6C490F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90600"/>
            <a:ext cx="788670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class employee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private: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mn-MN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static int number ;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char name[13] ;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int basicpay ;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int allowance ;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public: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employee() ;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~employee() ;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employee(char *n, int b, int a) ;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employee(employee &amp;e) ;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mn-MN" altLang="en-US" sz="2000">
                <a:solidFill>
                  <a:srgbClr val="FFC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void show_number() ;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 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6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6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61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61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>
            <a:extLst>
              <a:ext uri="{FF2B5EF4-FFF2-40B4-BE49-F238E27FC236}">
                <a16:creationId xmlns:a16="http://schemas.microsoft.com/office/drawing/2014/main" id="{4782746F-5CB7-46AC-9700-7FBA60BF0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СТАТИК ӨГӨГДӨЛ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1F0EFE6E-9431-4A68-99E6-DCACF3C90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90600"/>
            <a:ext cx="7886700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int employee :: number = 0 ;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endParaRPr lang="en-US" altLang="en-US" sz="2000">
              <a:solidFill>
                <a:srgbClr val="FF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employee::employee()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s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trcpy(name,"Hello c++") ;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basicpay = allowance = 0 ;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mn-MN" altLang="en-US" sz="2000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number++ ;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endParaRPr lang="en-US" altLang="en-US" sz="200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employee::employee(char *n, int b, int a )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mn-MN" altLang="en-US" sz="2000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number++ ;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strcpy(name, n);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basicpay = b ;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allowance = a ;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endParaRPr lang="en-GB" altLang="en-US" sz="200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buClrTx/>
              <a:buFontTx/>
              <a:buNone/>
            </a:pPr>
            <a:endParaRPr lang="en-GB" altLang="en-US" sz="2000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7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7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71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71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71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71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71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71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71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71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71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71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71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71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935E02B4-2F91-4742-BB6F-6764B958A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СТАТИК ӨГӨГДӨЛ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8984373C-591C-4C5A-A8A4-3768DA353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90600"/>
            <a:ext cx="7886700" cy="558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employee::employee(employee &amp;e )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strcpy(name, e.name);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basicpay = e.basicpay ;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allowance = e.allowance ;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number++ ;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endParaRPr lang="en-US" altLang="en-US" sz="200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employee::~employee()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cout &lt;&lt; "\nBye, bye, " &lt;&lt; name &lt;&lt; " " ;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mn-MN" altLang="en-US" sz="2000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number-- ;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cout &lt;&lt; number &lt;&lt; " Objects left behind" ;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 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void employee::show_number()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cout &lt;&lt; "\nNumber: " &lt;&lt; </a:t>
            </a:r>
            <a:r>
              <a:rPr lang="mn-MN" altLang="en-US" sz="2000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number ;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endParaRPr lang="mn-MN" altLang="en-US" sz="2000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8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8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81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81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" dur="500" fill="hold"/>
                                        <p:tgtEl>
                                          <p:spTgt spid="819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819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819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819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819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819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>
            <a:extLst>
              <a:ext uri="{FF2B5EF4-FFF2-40B4-BE49-F238E27FC236}">
                <a16:creationId xmlns:a16="http://schemas.microsoft.com/office/drawing/2014/main" id="{93B5A62B-0F71-4312-B2CA-618BAA6DC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СТАТИК ӨГӨГДӨЛ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01024727-F0C6-41BD-9BCB-140D3D32F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838200"/>
            <a:ext cx="7886700" cy="558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void main()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clrscr() ;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employee e1("Bush", 100, 100) ;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e1.</a:t>
            </a:r>
            <a:r>
              <a:rPr lang="mn-MN" altLang="en-US" sz="2000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show_number() ;</a:t>
            </a: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		//A	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 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employee e2("Bill", 200, 200) ;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 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cout &lt;&lt; endl ;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 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e1.show_number() ;		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//A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e2.show_number() ;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employee e3("Jack", 300, 300) ;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 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cout &lt;&lt; endl ;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e1.show_number() ;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	//B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e2.show_number() ;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e3.show_number() ;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endParaRPr lang="en-GB" altLang="en-US" sz="200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 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>
            <a:extLst>
              <a:ext uri="{FF2B5EF4-FFF2-40B4-BE49-F238E27FC236}">
                <a16:creationId xmlns:a16="http://schemas.microsoft.com/office/drawing/2014/main" id="{DD2C24FB-36AC-4754-9A59-AB782510C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 Mon" pitchFamily="16" charset="0"/>
                <a:cs typeface="Arial" panose="020B0604020202020204" pitchFamily="34" charset="0"/>
              </a:rPr>
              <a:t>СТАТИК ӨГӨГДӨЛ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02E11DE0-C960-4CBC-AF83-AFB1B4353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90600"/>
            <a:ext cx="7886700" cy="475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employee e = e1 ;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cout &lt;&lt; endl ;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solidFill>
                  <a:srgbClr val="99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e1.show_number() ;</a:t>
            </a:r>
            <a:r>
              <a:rPr lang="en-US" altLang="en-US" sz="2000">
                <a:solidFill>
                  <a:srgbClr val="99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		//B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solidFill>
                  <a:srgbClr val="99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e2.show_number() ;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solidFill>
                  <a:srgbClr val="99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e3.show_number() ;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solidFill>
                  <a:srgbClr val="99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e.show_number() ;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e3 = e2 ;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cout &lt;&lt; endl ;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endParaRPr lang="en-US" altLang="en-US" sz="200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mn-MN" altLang="en-US" sz="2000">
                <a:solidFill>
                  <a:srgbClr val="99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e1.show_number() ;</a:t>
            </a:r>
            <a:r>
              <a:rPr lang="en-US" altLang="en-US" sz="2000">
                <a:solidFill>
                  <a:srgbClr val="99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		//C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solidFill>
                  <a:srgbClr val="99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e2.show_number() ;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solidFill>
                  <a:srgbClr val="99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e3.show_number() ;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solidFill>
                  <a:srgbClr val="99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e.show_number() ;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cout &lt;&lt; endl ;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getch() ;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>
            <a:extLst>
              <a:ext uri="{FF2B5EF4-FFF2-40B4-BE49-F238E27FC236}">
                <a16:creationId xmlns:a16="http://schemas.microsoft.com/office/drawing/2014/main" id="{F651C1BD-B1E8-465C-A086-EEFE94600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СТАТИК ӨГӨГДӨЛ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graphicFrame>
        <p:nvGraphicFramePr>
          <p:cNvPr id="11266" name="Object 2">
            <a:extLst>
              <a:ext uri="{FF2B5EF4-FFF2-40B4-BE49-F238E27FC236}">
                <a16:creationId xmlns:a16="http://schemas.microsoft.com/office/drawing/2014/main" id="{7CA24A98-B13F-44AA-AC98-CE8F8D90C8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990600"/>
          <a:ext cx="40386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876190" imgH="3067478" progId="">
                  <p:embed/>
                </p:oleObj>
              </mc:Choice>
              <mc:Fallback>
                <p:oleObj r:id="rId3" imgW="2876190" imgH="3067478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90600"/>
                        <a:ext cx="4038600" cy="4572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AutoShape 3">
            <a:extLst>
              <a:ext uri="{FF2B5EF4-FFF2-40B4-BE49-F238E27FC236}">
                <a16:creationId xmlns:a16="http://schemas.microsoft.com/office/drawing/2014/main" id="{21A34050-FC46-4135-9C7D-2F501CBC0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914400"/>
            <a:ext cx="2209800" cy="1219200"/>
          </a:xfrm>
          <a:prstGeom prst="wedgeEllipseCallout">
            <a:avLst>
              <a:gd name="adj1" fmla="val -137644"/>
              <a:gd name="adj2" fmla="val -16014"/>
            </a:avLst>
          </a:prstGeom>
          <a:solidFill>
            <a:srgbClr val="80808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mn-MN" altLang="en-US" sz="2000"/>
              <a:t>Бүх объект дундаа хэрэглэх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>
            <a:extLst>
              <a:ext uri="{FF2B5EF4-FFF2-40B4-BE49-F238E27FC236}">
                <a16:creationId xmlns:a16="http://schemas.microsoft.com/office/drawing/2014/main" id="{9432B30E-E518-4901-A27E-9C3764749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048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 Mon" pitchFamily="16" charset="0"/>
                <a:cs typeface="Arial" panose="020B0604020202020204" pitchFamily="34" charset="0"/>
              </a:rPr>
              <a:t>СТАТИК ӨГӨГДӨЛ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graphicFrame>
        <p:nvGraphicFramePr>
          <p:cNvPr id="12290" name="Object 2">
            <a:extLst>
              <a:ext uri="{FF2B5EF4-FFF2-40B4-BE49-F238E27FC236}">
                <a16:creationId xmlns:a16="http://schemas.microsoft.com/office/drawing/2014/main" id="{78FE01AE-867F-41A7-BF09-ED29FFCE59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990600"/>
          <a:ext cx="41148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542857" imgH="3172268" progId="">
                  <p:embed/>
                </p:oleObj>
              </mc:Choice>
              <mc:Fallback>
                <p:oleObj r:id="rId3" imgW="2542857" imgH="3172268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90600"/>
                        <a:ext cx="4114800" cy="4800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AutoShape 3">
            <a:extLst>
              <a:ext uri="{FF2B5EF4-FFF2-40B4-BE49-F238E27FC236}">
                <a16:creationId xmlns:a16="http://schemas.microsoft.com/office/drawing/2014/main" id="{6887B4A3-C98A-4E60-9459-4C711C533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219200"/>
            <a:ext cx="914400" cy="609600"/>
          </a:xfrm>
          <a:prstGeom prst="wedgeRectCallout">
            <a:avLst>
              <a:gd name="adj1" fmla="val -415972"/>
              <a:gd name="adj2" fmla="val -13282"/>
            </a:avLst>
          </a:prstGeom>
          <a:solidFill>
            <a:srgbClr val="80808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/>
              <a:t>A</a:t>
            </a:r>
          </a:p>
        </p:txBody>
      </p:sp>
      <p:sp>
        <p:nvSpPr>
          <p:cNvPr id="12292" name="AutoShape 4">
            <a:extLst>
              <a:ext uri="{FF2B5EF4-FFF2-40B4-BE49-F238E27FC236}">
                <a16:creationId xmlns:a16="http://schemas.microsoft.com/office/drawing/2014/main" id="{AB173724-8A86-45F5-8EFC-9E0DE3980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133600"/>
            <a:ext cx="914400" cy="609600"/>
          </a:xfrm>
          <a:prstGeom prst="wedgeRectCallout">
            <a:avLst>
              <a:gd name="adj1" fmla="val -465972"/>
              <a:gd name="adj2" fmla="val -13282"/>
            </a:avLst>
          </a:prstGeom>
          <a:solidFill>
            <a:srgbClr val="80808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/>
              <a:t>B</a:t>
            </a:r>
          </a:p>
        </p:txBody>
      </p:sp>
      <p:sp>
        <p:nvSpPr>
          <p:cNvPr id="12293" name="AutoShape 5">
            <a:extLst>
              <a:ext uri="{FF2B5EF4-FFF2-40B4-BE49-F238E27FC236}">
                <a16:creationId xmlns:a16="http://schemas.microsoft.com/office/drawing/2014/main" id="{8A636158-F2DF-4A16-821D-824603377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581400"/>
            <a:ext cx="914400" cy="609600"/>
          </a:xfrm>
          <a:prstGeom prst="wedgeRectCallout">
            <a:avLst>
              <a:gd name="adj1" fmla="val -415972"/>
              <a:gd name="adj2" fmla="val -13282"/>
            </a:avLst>
          </a:prstGeom>
          <a:solidFill>
            <a:srgbClr val="80808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/>
              <a:t>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Noto Sans CJK SC Regular"/>
      </a:majorFont>
      <a:minorFont>
        <a:latin typeface="Arial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Noto Sans CJK SC Regular"/>
      </a:majorFont>
      <a:minorFont>
        <a:latin typeface="Arial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b9a74e9c-9fb8-43a3-a1d4-701716206c1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62098CAEC19418D3E03DA3D82B5C2" ma:contentTypeVersion="5" ma:contentTypeDescription="Create a new document." ma:contentTypeScope="" ma:versionID="7ba6c97c93def7d7fee87dc89d24c07e">
  <xsd:schema xmlns:xsd="http://www.w3.org/2001/XMLSchema" xmlns:xs="http://www.w3.org/2001/XMLSchema" xmlns:p="http://schemas.microsoft.com/office/2006/metadata/properties" xmlns:ns2="b9a74e9c-9fb8-43a3-a1d4-701716206c18" targetNamespace="http://schemas.microsoft.com/office/2006/metadata/properties" ma:root="true" ma:fieldsID="2d3146f2397591a355f07ad2d418cfc7" ns2:_="">
    <xsd:import namespace="b9a74e9c-9fb8-43a3-a1d4-701716206c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a74e9c-9fb8-43a3-a1d4-701716206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DA7F65-2DD8-4B7A-A902-F881F37D3C67}">
  <ds:schemaRefs>
    <ds:schemaRef ds:uri="http://schemas.microsoft.com/office/2006/metadata/properties"/>
    <ds:schemaRef ds:uri="http://schemas.microsoft.com/office/infopath/2007/PartnerControls"/>
    <ds:schemaRef ds:uri="b9a74e9c-9fb8-43a3-a1d4-701716206c18"/>
  </ds:schemaRefs>
</ds:datastoreItem>
</file>

<file path=customXml/itemProps2.xml><?xml version="1.0" encoding="utf-8"?>
<ds:datastoreItem xmlns:ds="http://schemas.openxmlformats.org/officeDocument/2006/customXml" ds:itemID="{B607DA99-ED92-454E-BB85-47FDA8449A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a74e9c-9fb8-43a3-a1d4-701716206c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45F7B7-B480-4AA7-AD99-D5167144DC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2496</TotalTime>
  <Words>806</Words>
  <Application>Microsoft Office PowerPoint</Application>
  <PresentationFormat>On-screen Show (4:3)</PresentationFormat>
  <Paragraphs>168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PUREV</dc:creator>
  <cp:lastModifiedBy>Microsoft Office User</cp:lastModifiedBy>
  <cp:revision>397</cp:revision>
  <cp:lastPrinted>1601-01-01T00:00:00Z</cp:lastPrinted>
  <dcterms:created xsi:type="dcterms:W3CDTF">2005-09-13T12:06:56Z</dcterms:created>
  <dcterms:modified xsi:type="dcterms:W3CDTF">2022-11-07T13:13:56Z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0x0101001AD62098CAEC19418D3E03DA3D82B5C2</vt:lpwstr>
  </property>
  <property fmtid="{D5CDD505-2E9C-101B-9397-08002B2CF9AE}" pid="3" name="Order">
    <vt:r8>961500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