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97E5-30BE-3046-A142-97024D0B51F8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BF7D2-CF82-3F4D-8174-DC989D7A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7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0580642F-2CEB-44C2-AF4E-AC9328DC0C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9A9A3E-D622-40CD-9808-1D3ED4E95A6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27A64286-F7A0-4101-8EE8-4BA59742E3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C02631A0-3417-4D5E-BB60-F8F9B293CD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63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9DFBB497-3E04-4E57-B09B-87289EB2C29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C9CD51-03FC-4DB2-8832-21A515DA6A6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69C2EC14-C130-47EF-9370-85660D1CDC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CBACC89-248A-470A-B47E-8CDE3BC528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812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1CE4651-D85F-4057-B5EF-B4893DCD9FD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31BE46-E313-47C9-945A-41770E79925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D948AC81-4450-4578-89BC-23B18BF5E21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27F4BE03-7333-49A7-B943-0DFB78841A0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5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5D7F245A-73E4-485E-A122-2CFECDD5042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B1B9BE-7C83-47A6-98AA-3194836B1F8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21DC2876-8810-421E-98CF-7F9559987C4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8994430D-CF26-40C0-AA6C-83D3695163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40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08CD7658-50DC-4D87-9BE9-F68C819A8A0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349C0C-691A-4F72-AEF3-7F6E0021272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21" name="Rectangle 1">
            <a:extLst>
              <a:ext uri="{FF2B5EF4-FFF2-40B4-BE49-F238E27FC236}">
                <a16:creationId xmlns:a16="http://schemas.microsoft.com/office/drawing/2014/main" id="{210C10EA-A7E3-4900-8280-E3050300BA1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58A6DF2-46B5-46BD-A932-1EBFA45C77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233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06DA62E6-9E34-4A60-89A6-507EE87371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8D3373-5DD3-4005-841D-ED298713104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7BB5255D-5AC1-47D6-AAE3-BBEB628A29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3306DF80-180D-41F9-BA09-4EE30FA770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43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7C325C33-F46C-490D-922B-DBAB94E7EC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7F8AD4-D505-4483-8D46-3E20D357BA8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3969" name="Rectangle 1">
            <a:extLst>
              <a:ext uri="{FF2B5EF4-FFF2-40B4-BE49-F238E27FC236}">
                <a16:creationId xmlns:a16="http://schemas.microsoft.com/office/drawing/2014/main" id="{FF9BA602-E57E-4E9B-89F5-C2981E2D3A9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B85AC830-FE44-42EC-A94E-2F07212646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30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DB417879-A422-444D-B27C-2FCAAB14FC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F21C5D-869D-4A8F-90A9-A4861C9AF45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A7DC3DD3-6495-4DC6-A90C-1D629EA59B3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8D8DA2EA-100D-483A-8BB7-5E0B4EAEF1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9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73A0-373D-9A45-B9C2-450B4847A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9DEAC-B41B-3A49-A899-308010DC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A167-592F-7C4A-AF30-A568EBA6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A6A-5682-9347-9D4E-154148A626D6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EE7F-5DF1-394C-AFD5-F07A43B7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9D45-19C0-1847-8E49-C12A85E8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7DA9-12DF-FD46-BD1A-DD091950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A40B-0AAD-8B4E-9AAD-1067814B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E22BD-99B8-F949-A7F3-05D99683F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0B97-B7D2-4443-AF20-3F45D49E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A6A-5682-9347-9D4E-154148A626D6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F079-CA5B-284C-9B42-04F35302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4F3D-E697-5F46-ABAA-C5B0CF71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7DA9-12DF-FD46-BD1A-DD091950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4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03D0B-183E-644B-8448-3A8D63ADA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D2E4D-E685-C546-92B7-CCEDC16AF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7D3-7169-D148-AEDF-22F37C88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A6A-5682-9347-9D4E-154148A626D6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6F87-84B5-E146-B174-57E89E6F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2298E-C9DE-4E43-8A5B-F958247D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7DA9-12DF-FD46-BD1A-DD091950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C8B-FF71-6141-92BC-9032FFDA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70EC-CCC3-AB4A-960A-086BDFFA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A863-7DF2-7C44-8D24-743350CD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A6A-5682-9347-9D4E-154148A626D6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6CF05-B5DC-3241-9786-0B9A4756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DC8B-FB63-514E-A6C8-41BA2B0A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7DA9-12DF-FD46-BD1A-DD091950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9E48-51E7-AB4F-876B-94DC6CE1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0D4C5-C520-8946-A5C5-581CBDA03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0262-91A0-2543-9E7D-9FD67C61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A6A-5682-9347-9D4E-154148A626D6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7860-57C1-E446-AD24-1FCE3B97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17B94-D015-8441-A5E9-E23E4076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7DA9-12DF-FD46-BD1A-DD091950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2D77-6E7D-5846-B496-0FDCD4F9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7BD31-746F-D340-8C92-5217A47DC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1582F-426C-C34B-81F8-BC2C4A865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573CF-A3FB-9C43-8293-07A29B44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A6A-5682-9347-9D4E-154148A626D6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AA717-5465-7146-834B-DCDFDEB7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BE42B-A086-5148-9940-53699DCC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7DA9-12DF-FD46-BD1A-DD091950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1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3032-BD9D-784E-99EF-D864A38C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A3DD-3BD0-7742-98F4-9E93DC9C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F28FF-CEC5-2F4C-A85A-6F406EBA9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D70B4-5D9B-2041-AFF0-BDB92BA3D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39F12-F957-E14D-8315-8AC22B878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079AE-72D2-294C-A3E3-85040CB4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A6A-5682-9347-9D4E-154148A626D6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E0BA7-C97F-9644-B48F-4E5A511F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8BA09-2329-A847-811C-1A68B6C0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7DA9-12DF-FD46-BD1A-DD091950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7B45-016C-3D43-8A15-D05490EC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6ABCE-8053-B343-A9C2-C1F56E4F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A6A-5682-9347-9D4E-154148A626D6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67189-BBA2-A54C-9463-159E7072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09234-9D41-C248-A6CF-FC9A420F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7DA9-12DF-FD46-BD1A-DD091950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84721-2558-0F42-9A94-0EB949F8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A6A-5682-9347-9D4E-154148A626D6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541D8-B878-464B-8B09-A8FD608C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357B4-8496-8F43-9992-8D56E87A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7DA9-12DF-FD46-BD1A-DD091950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1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C6B1-D882-3042-9D07-E1D8B5EB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D7C2-750A-4D48-B203-130A5F17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1835C-E474-5642-8BF1-3002E200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E8413-2EE7-6A4F-879F-7520537E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A6A-5682-9347-9D4E-154148A626D6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E26E7-D29E-9B48-8E1D-9189C7BD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AE72F-6C86-D546-AFC4-5F8BAD11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7DA9-12DF-FD46-BD1A-DD091950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6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AB8D-7545-A247-B7EC-B40C1F50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DE108-1710-A94C-BE03-E18D8D346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1C96-84EE-C446-BE2D-F4B467ED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CB51D-60D1-8444-8C35-177FBEE8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8A6A-5682-9347-9D4E-154148A626D6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245A9-B45E-8C42-90C5-C6177253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56F18-9708-D748-B686-D0BE8507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7DA9-12DF-FD46-BD1A-DD091950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8ECE3-6E8C-ED4D-BDD1-EA267A0F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AE5C3-D724-A84D-BE9B-37A09E171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4531-7BEC-794B-9B72-8B87F7051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8A6A-5682-9347-9D4E-154148A626D6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80D7-3414-EA49-8D9F-226A40736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F3C42-C967-C641-9B00-44C1425C6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7DA9-12DF-FD46-BD1A-DD091950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1822-BA51-F346-AA7B-5CBC1EEDD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Объект</a:t>
            </a:r>
            <a:r>
              <a:rPr lang="en-US" dirty="0"/>
              <a:t> </a:t>
            </a:r>
            <a:r>
              <a:rPr lang="en-US" dirty="0" err="1"/>
              <a:t>ба</a:t>
            </a:r>
            <a:r>
              <a:rPr lang="en-US" dirty="0"/>
              <a:t> </a:t>
            </a:r>
            <a:r>
              <a:rPr lang="en-US" dirty="0" err="1"/>
              <a:t>хаяг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F0248-C4BB-664C-B2F1-A0E88DFA8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1A0A9DD4-10E2-40B8-986C-71820137E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ОБЪЕКТЫН ХАЯГ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CB89809-D207-4068-8A31-73527EF74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990601"/>
            <a:ext cx="78867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 Объектын хаяг хадгалах объектон хаяган хувьсагч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mn-MN" altLang="en-US" sz="2000">
                <a:cs typeface="Arial" panose="020B0604020202020204" pitchFamily="34" charset="0"/>
              </a:rPr>
              <a:t>байгуулж болно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0BEC6A-634D-45B6-91BC-181D580D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76401"/>
            <a:ext cx="78867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*pptr  ;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95A2D53F-DFD1-4E9E-82FC-163DD6FE4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62201"/>
            <a:ext cx="78867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emp ;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pptr = &amp;emp ;</a:t>
            </a: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6DEE8AC2-2170-4116-A0CC-D632C51B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352800"/>
            <a:ext cx="6096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862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E594A25D-32A2-4F36-BDA2-6DDFBC76C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ОБЪЕКТЫН ХАЯГ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EEA708C-DC01-4DFC-9E6C-63F96DD1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990601"/>
            <a:ext cx="8534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 Объектон хаяган хувьсагчаар дамжуулан гишүүн функц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mn-MN" altLang="en-US" sz="2000"/>
              <a:t>рүү хандах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2CA1AC5-37E2-414D-800C-6836C3E80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524001"/>
            <a:ext cx="78867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 b="1" i="1">
                <a:cs typeface="Arial" panose="020B0604020202020204" pitchFamily="34" charset="0"/>
              </a:rPr>
              <a:t>Гишүүнчлэлийн цэг </a:t>
            </a:r>
            <a:r>
              <a:rPr lang="en-US" altLang="en-US" sz="2000" b="1" i="1">
                <a:cs typeface="Arial" panose="020B0604020202020204" pitchFamily="34" charset="0"/>
              </a:rPr>
              <a:t>(</a:t>
            </a:r>
            <a:r>
              <a:rPr lang="en-US" altLang="en-US" sz="2000" b="1" i="1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  <a:r>
              <a:rPr lang="en-US" altLang="en-US" sz="2000" b="1" i="1">
                <a:cs typeface="Arial" panose="020B0604020202020204" pitchFamily="34" charset="0"/>
              </a:rPr>
              <a:t>) </a:t>
            </a:r>
            <a:r>
              <a:rPr lang="mn-MN" altLang="en-US" sz="2000" b="1" i="1">
                <a:cs typeface="Arial" panose="020B0604020202020204" pitchFamily="34" charset="0"/>
              </a:rPr>
              <a:t>оператор хэрэглэ</a:t>
            </a:r>
            <a:r>
              <a:rPr lang="en-US" altLang="en-US" sz="2000" b="1" i="1">
                <a:cs typeface="Arial" panose="020B0604020202020204" pitchFamily="34" charset="0"/>
              </a:rPr>
              <a:t>x</a:t>
            </a:r>
          </a:p>
          <a:p>
            <a:pPr>
              <a:buClrTx/>
              <a:buFontTx/>
              <a:buNone/>
            </a:pPr>
            <a:r>
              <a:rPr lang="mn-MN" altLang="en-US" sz="2000"/>
              <a:t>   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(*pptr).getdata() 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 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(*pptr).showdata() ;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910BCFC3-F8A4-40AA-8943-3CE6771E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49563"/>
            <a:ext cx="78867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 b="1" i="1">
                <a:cs typeface="Arial" panose="020B0604020202020204" pitchFamily="34" charset="0"/>
              </a:rPr>
              <a:t>Гишүүнчлэлийн сум </a:t>
            </a:r>
            <a:r>
              <a:rPr lang="en-US" altLang="en-US" sz="2000" b="1" i="1">
                <a:cs typeface="Arial" panose="020B0604020202020204" pitchFamily="34" charset="0"/>
              </a:rPr>
              <a:t>(</a:t>
            </a:r>
            <a:r>
              <a:rPr lang="en-US" altLang="en-US" sz="2000" b="1" i="1">
                <a:latin typeface="Wingdings" panose="05000000000000000000" pitchFamily="2" charset="2"/>
              </a:rPr>
              <a:t></a:t>
            </a:r>
            <a:r>
              <a:rPr lang="en-US" altLang="en-US" sz="2000" b="1" i="1">
                <a:cs typeface="Arial" panose="020B0604020202020204" pitchFamily="34" charset="0"/>
              </a:rPr>
              <a:t>) </a:t>
            </a:r>
            <a:r>
              <a:rPr lang="mn-MN" altLang="en-US" sz="2000" b="1" i="1">
                <a:cs typeface="Arial" panose="020B0604020202020204" pitchFamily="34" charset="0"/>
              </a:rPr>
              <a:t>оператор хэрэглэ</a:t>
            </a:r>
            <a:r>
              <a:rPr lang="en-US" altLang="en-US" sz="2000" b="1" i="1">
                <a:cs typeface="Arial" panose="020B0604020202020204" pitchFamily="34" charset="0"/>
              </a:rPr>
              <a:t>x</a:t>
            </a:r>
          </a:p>
          <a:p>
            <a:pPr>
              <a:buClrTx/>
              <a:buFontTx/>
              <a:buNone/>
            </a:pPr>
            <a:r>
              <a:rPr lang="mn-MN" altLang="en-US" sz="2000"/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pptr</a:t>
            </a:r>
            <a:r>
              <a:rPr lang="en-US" altLang="en-US" sz="2000">
                <a:latin typeface="Wingdings" panose="05000000000000000000" pitchFamily="2" charset="2"/>
              </a:rPr>
              <a:t>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getdata() 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pptr</a:t>
            </a:r>
            <a:r>
              <a:rPr lang="en-US" altLang="en-US" sz="2000">
                <a:latin typeface="Wingdings" panose="05000000000000000000" pitchFamily="2" charset="2"/>
              </a:rPr>
              <a:t>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showdata() ;</a:t>
            </a:r>
          </a:p>
        </p:txBody>
      </p:sp>
    </p:spTree>
    <p:extLst>
      <p:ext uri="{BB962C8B-B14F-4D97-AF65-F5344CB8AC3E}">
        <p14:creationId xmlns:p14="http://schemas.microsoft.com/office/powerpoint/2010/main" val="814141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A4CA66D8-16AB-46F7-A206-B45C83348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ОБЪЕКТЫН ХАЯГ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30481A1-B360-4202-9E33-07ABFA1B6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066800"/>
            <a:ext cx="78867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main()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clrscr()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employee emp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employee *pptr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pptr = &amp; emp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pptr-&gt;getdata()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heading()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pptr-&gt;showdata()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getch()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5323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BB074E28-62F5-4016-9863-E9143C3C1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ОБЪЕКТЫН ХАЯГ</a:t>
            </a:r>
          </a:p>
        </p:txBody>
      </p:sp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EA6AB8AD-06D9-4101-8AC1-1212A2889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295400"/>
          <a:ext cx="4267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4" imgW="3019048" imgH="1028844" progId="">
                  <p:embed/>
                </p:oleObj>
              </mc:Choice>
              <mc:Fallback>
                <p:oleObj r:id="rId4" imgW="3019048" imgH="1028844" progId="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EA6AB8AD-06D9-4101-8AC1-1212A2889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95400"/>
                        <a:ext cx="4267200" cy="205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AutoShape 3">
            <a:extLst>
              <a:ext uri="{FF2B5EF4-FFF2-40B4-BE49-F238E27FC236}">
                <a16:creationId xmlns:a16="http://schemas.microsoft.com/office/drawing/2014/main" id="{D6BC81D1-A742-4133-9A00-906551D9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3276600" cy="609600"/>
          </a:xfrm>
          <a:prstGeom prst="wedgeRoundRectCallout">
            <a:avLst>
              <a:gd name="adj1" fmla="val -68023"/>
              <a:gd name="adj2" fmla="val -225782"/>
              <a:gd name="adj3" fmla="val 16667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pptr-&gt;showdata() ;</a:t>
            </a:r>
          </a:p>
        </p:txBody>
      </p:sp>
      <p:sp>
        <p:nvSpPr>
          <p:cNvPr id="20484" name="AutoShape 4">
            <a:extLst>
              <a:ext uri="{FF2B5EF4-FFF2-40B4-BE49-F238E27FC236}">
                <a16:creationId xmlns:a16="http://schemas.microsoft.com/office/drawing/2014/main" id="{EC16DB3E-C4D4-4028-AF75-3D515557C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057400"/>
            <a:ext cx="3276600" cy="609600"/>
          </a:xfrm>
          <a:prstGeom prst="wedgeRoundRectCallout">
            <a:avLst>
              <a:gd name="adj1" fmla="val -95542"/>
              <a:gd name="adj2" fmla="val -75782"/>
              <a:gd name="adj3" fmla="val 16667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pptr-&gt;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getdata()</a:t>
            </a:r>
            <a:r>
              <a:rPr lang="en-US" altLang="en-US" sz="2000">
                <a:latin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31556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7577631E-C4ED-4339-BF9F-81F72FBA3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Headings)" charset="0"/>
                <a:cs typeface="Arial" panose="020B0604020202020204" pitchFamily="34" charset="0"/>
              </a:rPr>
              <a:t>NEW/DELETE ОПЕРАТОР БА КЛАСС 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D8BB515-958A-4D39-BC05-A19B77E6D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066801"/>
            <a:ext cx="78867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*pptr = new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64C5E5A-1F2A-4E88-B916-4B039174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28801"/>
            <a:ext cx="8534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*pptr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new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“George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”, 9000,0) ;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6AAA6E41-0B92-4075-8471-5024FA42B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67001"/>
            <a:ext cx="78867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pptr-&gt;show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data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() ;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A0F74C93-8054-43C4-924D-929F5798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733801"/>
            <a:ext cx="78867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delete pptr ;</a:t>
            </a:r>
          </a:p>
        </p:txBody>
      </p:sp>
    </p:spTree>
    <p:extLst>
      <p:ext uri="{BB962C8B-B14F-4D97-AF65-F5344CB8AC3E}">
        <p14:creationId xmlns:p14="http://schemas.microsoft.com/office/powerpoint/2010/main" val="1749936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CD749C8C-D82E-4E90-A5FE-8D3C7B0FA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Headings)" charset="0"/>
                <a:cs typeface="Arial" panose="020B0604020202020204" pitchFamily="34" charset="0"/>
              </a:rPr>
              <a:t>NEW/DELETE ОПЕРАТОР БА КЛАСС 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60219BF-3318-4114-A4BB-39AA6D6D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143000"/>
            <a:ext cx="89916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main()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clrscr()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employee *pptr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pptr = new employee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pptr-&gt;getdata()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employee </a:t>
            </a:r>
            <a:r>
              <a:rPr lang="en-GB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*pptr1</a:t>
            </a:r>
            <a:r>
              <a:rPr lang="mn-MN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GB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r>
              <a:rPr lang="mn-MN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GB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new </a:t>
            </a:r>
            <a:r>
              <a:rPr lang="en-US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  <a:r>
              <a:rPr lang="en-GB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(“</a:t>
            </a:r>
            <a:r>
              <a:rPr lang="en-GB" altLang="en-US" sz="18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Bill</a:t>
            </a:r>
            <a:r>
              <a:rPr lang="en-GB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”,</a:t>
            </a:r>
            <a:r>
              <a:rPr lang="en-GB" altLang="en-US" sz="18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8000</a:t>
            </a:r>
            <a:r>
              <a:rPr lang="en-GB" altLang="en-US" sz="20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, </a:t>
            </a:r>
            <a:r>
              <a:rPr lang="en-GB" altLang="en-US" sz="180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5000 );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heading()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pptr-&gt;showdata()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pptr1-&gt;showdata()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80808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delete pptr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solidFill>
                  <a:srgbClr val="80808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80808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delete pptr1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getch()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6A17434-3AA5-4413-8679-12F2F5BC3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2438401"/>
            <a:ext cx="2239963" cy="3984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/>
              <a:t>Нэргүй объект</a:t>
            </a:r>
          </a:p>
        </p:txBody>
      </p:sp>
      <p:cxnSp>
        <p:nvCxnSpPr>
          <p:cNvPr id="22532" name="AutoShape 4">
            <a:extLst>
              <a:ext uri="{FF2B5EF4-FFF2-40B4-BE49-F238E27FC236}">
                <a16:creationId xmlns:a16="http://schemas.microsoft.com/office/drawing/2014/main" id="{45C1A8CB-6022-4CC9-9158-7EF961FF43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57800" y="2590800"/>
            <a:ext cx="914400" cy="1588"/>
          </a:xfrm>
          <a:prstGeom prst="straightConnector1">
            <a:avLst/>
          </a:prstGeom>
          <a:noFill/>
          <a:ln w="9360" cap="sq">
            <a:solidFill>
              <a:srgbClr val="00CC9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3" name="Text Box 5">
            <a:extLst>
              <a:ext uri="{FF2B5EF4-FFF2-40B4-BE49-F238E27FC236}">
                <a16:creationId xmlns:a16="http://schemas.microsoft.com/office/drawing/2014/main" id="{04423A86-4BF1-420E-88C5-781C9A59A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581400"/>
            <a:ext cx="3124200" cy="642938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1800"/>
              <a:t>Гарааны утга бүхий нэргүй объект</a:t>
            </a:r>
          </a:p>
        </p:txBody>
      </p: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49701DF7-7DDF-4F54-9E8D-F16D378BCC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24600" y="3352801"/>
            <a:ext cx="838200" cy="384175"/>
          </a:xfrm>
          <a:prstGeom prst="straightConnector1">
            <a:avLst/>
          </a:prstGeom>
          <a:noFill/>
          <a:ln w="9360" cap="sq">
            <a:solidFill>
              <a:srgbClr val="00CC9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4324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7ECFD22B-D653-429A-A6FE-B33614D1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new/delete оператор ба класс </a:t>
            </a:r>
          </a:p>
        </p:txBody>
      </p:sp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307C8F85-76D2-401A-9A19-8000BA786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066800"/>
          <a:ext cx="4495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r:id="rId4" imgW="3076190" imgH="1162212" progId="">
                  <p:embed/>
                </p:oleObj>
              </mc:Choice>
              <mc:Fallback>
                <p:oleObj r:id="rId4" imgW="3076190" imgH="1162212" progId="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307C8F85-76D2-401A-9A19-8000BA786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4495800" cy="205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AutoShape 3">
            <a:extLst>
              <a:ext uri="{FF2B5EF4-FFF2-40B4-BE49-F238E27FC236}">
                <a16:creationId xmlns:a16="http://schemas.microsoft.com/office/drawing/2014/main" id="{513BFA9C-360F-43C1-952C-D57E424D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295400"/>
            <a:ext cx="2895600" cy="457200"/>
          </a:xfrm>
          <a:prstGeom prst="wedgeRectCallout">
            <a:avLst>
              <a:gd name="adj1" fmla="val -140569"/>
              <a:gd name="adj2" fmla="val 73958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</a:rPr>
              <a:t>pptr-&gt;getdata() ;</a:t>
            </a:r>
          </a:p>
          <a:p>
            <a:pPr algn="ctr">
              <a:buClrTx/>
              <a:buFontTx/>
              <a:buNone/>
            </a:pPr>
            <a:endParaRPr lang="en-US" altLang="en-US" sz="2000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556" name="AutoShape 4">
            <a:extLst>
              <a:ext uri="{FF2B5EF4-FFF2-40B4-BE49-F238E27FC236}">
                <a16:creationId xmlns:a16="http://schemas.microsoft.com/office/drawing/2014/main" id="{464C81FB-D6D2-4EFA-8602-7C525CD83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3352800" cy="762000"/>
          </a:xfrm>
          <a:prstGeom prst="wedgeRectCallout">
            <a:avLst>
              <a:gd name="adj1" fmla="val -89963"/>
              <a:gd name="adj2" fmla="val -67292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pptr-&gt;showdata()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pptr1-&gt;showdata() ;</a:t>
            </a:r>
          </a:p>
          <a:p>
            <a:pPr algn="ctr">
              <a:buClrTx/>
              <a:buFontTx/>
              <a:buNone/>
            </a:pPr>
            <a:endParaRPr lang="en-US" altLang="en-US" sz="20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67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03CE3903-165D-4EF5-878D-16320D108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(Headings)" charset="0"/>
                <a:cs typeface="Arial" panose="020B0604020202020204" pitchFamily="34" charset="0"/>
              </a:rPr>
              <a:t>NEW/DELETE ОПЕРАТОР БА КЛАСС </a:t>
            </a:r>
          </a:p>
        </p:txBody>
      </p:sp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D9BE77D2-1C82-4104-B89E-330A421A1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295400"/>
          <a:ext cx="4572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r:id="rId4" imgW="4258269" imgH="1247619" progId="">
                  <p:embed/>
                </p:oleObj>
              </mc:Choice>
              <mc:Fallback>
                <p:oleObj r:id="rId4" imgW="4258269" imgH="1247619" progId="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D9BE77D2-1C82-4104-B89E-330A421A1A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572000" cy="1752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182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24C912F0-21AE-4B67-A750-85EEC1709D70}"/>
</file>

<file path=customXml/itemProps2.xml><?xml version="1.0" encoding="utf-8"?>
<ds:datastoreItem xmlns:ds="http://schemas.openxmlformats.org/officeDocument/2006/customXml" ds:itemID="{8F19F3FC-5DB7-460D-8E58-4F6B4F72BE6B}"/>
</file>

<file path=customXml/itemProps3.xml><?xml version="1.0" encoding="utf-8"?>
<ds:datastoreItem xmlns:ds="http://schemas.openxmlformats.org/officeDocument/2006/customXml" ds:itemID="{3DBAA044-EDD0-4B37-BDDB-D356AA2335A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Macintosh PowerPoint</Application>
  <PresentationFormat>Widescreen</PresentationFormat>
  <Paragraphs>65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(Headings)</vt:lpstr>
      <vt:lpstr>Calibri</vt:lpstr>
      <vt:lpstr>Calibri Light</vt:lpstr>
      <vt:lpstr>Courier New</vt:lpstr>
      <vt:lpstr>Noto Sans CJK SC Regular</vt:lpstr>
      <vt:lpstr>Wingdings</vt:lpstr>
      <vt:lpstr>Office Theme</vt:lpstr>
      <vt:lpstr>Объект ба хаяг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2020-09-07T14:40:41Z</dcterms:created>
  <dcterms:modified xsi:type="dcterms:W3CDTF">2020-09-07T14:41:16Z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960900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