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91AC6-53FB-2644-B71D-1FF53BE6E61A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DEE2-76BA-B749-A8B4-25434C93E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07419FE7-ABB9-4F40-AA98-84BA5A57E8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E6E9D1-D367-4B3B-A5E7-9FC5FE3800C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A2F79DD1-1E77-4467-B033-600054C488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BD33E23A-6AF7-45EF-A192-400D94F4E7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57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C7FBBF8-318D-4563-9B46-9722B79380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AF0778-59E7-4781-8594-7E4F8A1984E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26B04C57-B830-4D73-BF36-F2B4ED5F84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ABDB120-BDB9-41AD-8E22-A4275C43B2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98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1CF3EFA-F037-4E59-A9B7-F733E76836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E94F64-2C1A-42AB-9FD3-EB75B61CF3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93B43B4A-6F74-4DBF-9E3D-8603C17B1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08291647-EF4B-46BF-B0FE-0C8F5FD684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8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FDD68C9-B102-4AD5-BAA0-6E6E217EC5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83639-1180-49D5-B052-8600D7BAA19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2AD9829F-B6F3-433E-9499-1D10D95F82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F443AF7-99AB-432F-903B-B599AE90F9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69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E67C50A-B858-4E69-A327-95C0ECD7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595B92-EB5C-4FAC-BCE8-2BB2DA23AB9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9CD62695-FF6D-4124-A8D5-A7ED93075D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438F89A-7B19-431C-9112-62587F3C68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05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9618F00F-4250-4EB4-9FF2-61376D0DEB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94D853-F38C-4072-883D-E8F8AF42CE4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523DDDB7-D11F-4583-B816-FB77BD1750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Text Box 2">
            <a:extLst>
              <a:ext uri="{FF2B5EF4-FFF2-40B4-BE49-F238E27FC236}">
                <a16:creationId xmlns:a16="http://schemas.microsoft.com/office/drawing/2014/main" id="{41C0DCB0-4B74-456C-B3A6-DAAFC938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99BFC35C-6AED-4A8F-B945-00895085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>
              <a:buClrTx/>
              <a:buFontTx/>
              <a:buNone/>
            </a:pPr>
            <a:fld id="{8622F02A-3766-4F80-991B-0D8E30C74753}" type="slidenum">
              <a:rPr lang="en-US" altLang="en-US" sz="1200"/>
              <a:pPr algn="r"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5282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1ACE9CA-9251-4793-BFF4-0A491DDE79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8E403A-0AE3-4FC0-840E-D22BAA61FD6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A7319F2E-0689-4374-9607-AF1ADBFE3B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DF28A0FA-1553-4837-B64E-D12C1DC245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41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D19E4CB-DAB1-40F5-8F4B-F5158B2008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0FBBA-0B44-4769-B9D9-AC965D2B025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AEB50B28-CFAF-416F-BD82-8761E00837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72ACDD7-EDD9-4DF0-A6A9-2213413EFA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3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E1E9-D61E-DF47-ADEA-4D6B0634B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A33D-D98A-6140-A5A2-41DA092E4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99C1-B577-7C45-8A97-294579BB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D00D-07AC-9A43-BB6D-436521B8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E407-DB9B-624D-BD10-C7845476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6507-F767-C54E-9343-3E0F779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B0DF5-177D-2643-A96A-630C8553B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91BD3-44DE-9549-9B06-79D2114C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4ED0-3B84-C74A-8146-53564D38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D50F-1287-DE43-81D6-73F76F91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2734A-3F04-9F47-AF33-847D3B7E1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831A5-B0BB-A346-88A6-0C2095E5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1618-8801-C648-95CC-9BF492BA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3BE3-9D02-C24E-956D-EDE6EB0B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6ADD-7D68-A646-B1F2-0E50E5FA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C3C1-1F12-B244-8CAA-2C3E71FA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5FBC-943A-9942-A716-5F430C82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5E06-9A55-9648-8EF2-DF753632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98B7-E4E7-0848-81F4-307BCBBF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0380-176B-784C-983E-580F3836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F134-ADA8-FD41-ACD7-CDBF53FD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17CBA-0A47-6B47-8B51-19D10140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724F-27FA-584A-ACAA-7EEF9921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E798-64DD-F141-AE30-AF090938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53D1-C388-6240-92A4-189AC8F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4172-91C8-1646-BAD6-083A26E5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26BD-A75D-FB45-BEA6-17E95117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9C3C8-2EBC-9242-AE19-DC7C0B95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86997-307B-0D4D-BFAA-1E02E34E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5F8D-D12F-284C-84EE-9994BD43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B717E-169B-3943-A4CA-E8D4577B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4531-9CD3-7445-93C1-C4730265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CD61-1FEC-684F-93A6-4DDE5016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D7F5D-9935-3146-AD26-1BD55219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54116-8885-5D4F-9FF1-4F25EF2C5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393EC-44C9-6A48-8768-E52D0B4B8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12151-AF82-C04F-B16D-392B9746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DF1D-C50B-CB44-BBC7-F8C34D8E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71491-14B9-564F-BA21-96373B90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BE25-C986-8040-A7AD-095482FC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50A51-B123-6444-AF1C-D661DD4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F7DB1-71FF-2848-A6D2-D2F10D5B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16BA0-5F08-D644-AAB7-81F222E2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5C0F6-73D1-8D48-B52E-A3D078FA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56FDB-4556-5345-A574-247EE035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757A5-C3C1-D049-8044-32C39992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9569-2A0E-0E46-9BE8-94B64DF7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1F70-4FF8-DD48-8C11-758B0647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CE48-1A3F-9749-B3C5-3DB49191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F884-170F-3142-B894-5BC148E1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0402-E52A-FC45-9797-3A4186A0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9959-92B5-8947-B131-A166D2FD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3A9B-8484-0B48-B605-5D755A71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DF287-8645-C442-8413-CF3D2F1F9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25B51-4603-8A46-A6AA-C7C25EBD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1698-DDBE-314E-8506-86A978DC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23D24-D8B6-794F-B735-8B47A986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58B4F-B644-EE4C-9401-CABD3ABA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87A6-B5D4-994E-9730-F90AD19E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67B6-25D3-FB48-89E8-8D65FAB5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4BF0-EFB1-5E4A-8BFE-B272E7F1C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D5F1-EC7C-7847-A4F3-960A81A6EC11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4F9E-F5FF-264E-A8FF-0F4B3F5D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1FC6-062B-2849-BF5C-F8849D8B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3F00-050E-E14F-9B2D-E2849C75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00F7-C4E9-1E4F-84FA-AB40F1760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хувьсагч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C650A-86A7-FD48-9620-56B024CCE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D105AEE0-C148-4358-A701-D00E91B5E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ХУВЬСАГЧ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87F55C8-9EFC-4EF6-A703-72DD30F0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20763"/>
            <a:ext cx="78867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Гишүүн функцийг хэрэглэж байгаа объектын хаягийг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заа</a:t>
            </a:r>
            <a:r>
              <a:rPr lang="mn-MN" altLang="en-US" sz="2000"/>
              <a:t>х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FC35F8A-CD0D-42B2-B10E-A7835613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28801"/>
            <a:ext cx="7162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/>
              <a:t>Ийм </a:t>
            </a:r>
            <a:r>
              <a:rPr lang="en-US" altLang="en-US" sz="2000" b="1">
                <a:solidFill>
                  <a:srgbClr val="990000"/>
                </a:solidFill>
                <a:cs typeface="Arial" panose="020B0604020202020204" pitchFamily="34" charset="0"/>
              </a:rPr>
              <a:t>this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Tahoma" panose="020B0604030504040204" pitchFamily="34" charset="0"/>
              </a:rPr>
              <a:t>хувьсагч</a:t>
            </a:r>
            <a:r>
              <a:rPr lang="mn-MN" altLang="en-US" sz="2000"/>
              <a:t> бол </a:t>
            </a:r>
            <a:r>
              <a:rPr lang="mn-M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объектон 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хаяган </a:t>
            </a:r>
            <a:r>
              <a:rPr lang="mn-MN" altLang="en-US" sz="2000">
                <a:cs typeface="Arial" panose="020B0604020202020204" pitchFamily="34" charset="0"/>
              </a:rPr>
              <a:t>хувьсагч юм.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E107E91-BEE9-404F-9A7F-A72987C1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1"/>
            <a:ext cx="3657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C++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компайлер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нь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79AABE8-9BAE-43DF-BB0B-5A42FEA2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81401"/>
            <a:ext cx="7467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Гишүүн функцийг дуудсан объектын хаягийг </a:t>
            </a:r>
            <a:r>
              <a:rPr lang="en-US" altLang="en-US" sz="2000" b="1">
                <a:solidFill>
                  <a:srgbClr val="99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n-US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д хийх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637175B3-9129-48C8-B866-DAFFEBB4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91001"/>
            <a:ext cx="7543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/>
              <a:t>Д</a:t>
            </a:r>
            <a:r>
              <a:rPr lang="mn-MN" altLang="en-US" sz="2000">
                <a:cs typeface="Arial" panose="020B0604020202020204" pitchFamily="34" charset="0"/>
              </a:rPr>
              <a:t>уудагдсан функц рүү</a:t>
            </a:r>
            <a:r>
              <a:rPr lang="mn-MN" altLang="en-US" sz="2000"/>
              <a:t>  </a:t>
            </a:r>
            <a:r>
              <a:rPr lang="mn-MN" altLang="en-US" sz="2000">
                <a:cs typeface="Arial" panose="020B0604020202020204" pitchFamily="34" charset="0"/>
              </a:rPr>
              <a:t>удирдлага шилжүүл</a:t>
            </a:r>
            <a:r>
              <a:rPr lang="mn-MN" altLang="en-US" sz="2000"/>
              <a:t>эх</a:t>
            </a:r>
            <a:r>
              <a:rPr lang="en-GB" altLang="en-US" sz="2000"/>
              <a:t> 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B04CB895-7121-4D67-B433-D453542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955926"/>
            <a:ext cx="7543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>
                <a:srgbClr val="CC6600"/>
              </a:buClr>
              <a:buFont typeface="Wingdings" panose="05000000000000000000" pitchFamily="2" charset="2"/>
              <a:buChar char=""/>
            </a:pPr>
            <a:r>
              <a:rPr lang="mn-MN" altLang="en-US" sz="2000">
                <a:cs typeface="Arial" panose="020B0604020202020204" pitchFamily="34" charset="0"/>
              </a:rPr>
              <a:t>Гишүүн функц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рүү </a:t>
            </a:r>
            <a:r>
              <a:rPr lang="en-US" altLang="en-US" sz="2000" b="1">
                <a:solidFill>
                  <a:srgbClr val="990000"/>
                </a:solidFill>
                <a:cs typeface="Arial" panose="020B0604020202020204" pitchFamily="34" charset="0"/>
              </a:rPr>
              <a:t>this</a:t>
            </a:r>
            <a:r>
              <a:rPr lang="mn-MN" altLang="en-US" sz="2000" b="1">
                <a:solidFill>
                  <a:srgbClr val="808080"/>
                </a:solidFill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хувьсагчийг нэмж оруулах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530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2368B909-FB25-47FA-86AD-FDB8756CB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 ХУВЬСАГЧ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- 2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E61C354-E32C-491D-8DE1-9E5B7759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38200"/>
            <a:ext cx="7886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k = 1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name[13];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basicpay;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showdata()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cout &lt;&lt; “\nThe object emp“ 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    &lt;&lt; k &lt;&lt; “’s address is: “ &lt;&lt; this &lt;&lt; endl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k++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 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13626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D9CF0F3E-1C41-4460-92C8-793F7242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 ХУВЬСАГЧ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59FEFEF-36E5-47D3-B005-3F560B23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38200"/>
            <a:ext cx="78867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emp1, emp2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emp1.showdata()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emp2.showdata()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getch()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3D933B0C-92D0-46BF-A98B-1BCB9B454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505200"/>
          <a:ext cx="594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2866667" imgH="428798" progId="">
                  <p:embed/>
                </p:oleObj>
              </mc:Choice>
              <mc:Fallback>
                <p:oleObj r:id="rId4" imgW="2866667" imgH="428798" progId="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3D933B0C-92D0-46BF-A98B-1BCB9B454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05200"/>
                        <a:ext cx="59436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836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B1569D61-4BC2-4CED-869E-E3A32939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 ХУВЬСАГЧ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-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61D7138-2F37-4840-8B0F-5F8C686B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38201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cs typeface="Tahoma" panose="020B0604030504040204" pitchFamily="34" charset="0"/>
              </a:rPr>
              <a:t>this</a:t>
            </a:r>
            <a:r>
              <a:rPr lang="mn-MN" altLang="en-US" sz="2000">
                <a:solidFill>
                  <a:srgbClr val="990000"/>
                </a:solidFill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хувьсагчийг гишүүн функц дотроос далд, ил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2 янзаар хэрэглэх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F6FE1A0-129B-47C9-8D4E-13B86FA3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0"/>
            <a:ext cx="7467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name[13]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basicpay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showdata() ;	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getdata()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br>
              <a:rPr lang="mn-MN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398351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B95CC32C-BE8A-438C-9235-E53E61D95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 ХУВЬСАГЧ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2171DB5-23F9-40CB-81DE-9094084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7467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employee::getdata()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cout &lt;&lt; “\nEnter the Employee Name: “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gets (name);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cout &lt;&lt; “\nEnter the Basic Pay: “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cin &gt;&gt; basicpay;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cout &lt;&lt; “\nEnter the Allowance: “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cin &gt;&gt; 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0644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DBC81BD6-2643-42EE-B9F4-8C7D27047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 ХУВЬСАГЧ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6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B32DBDD-ADC2-4B61-8769-FF15D74C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74676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employee::showdata()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setw(13) &lt;&lt; </a:t>
            </a:r>
            <a:r>
              <a:rPr lang="en-US" altLang="en-US" sz="2000" b="1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this-&gt;name</a:t>
            </a: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setw(8) &lt;&lt;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this-&gt;basicpay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setw(12) &lt;&lt; </a:t>
            </a:r>
            <a:r>
              <a:rPr lang="en-US" altLang="en-US" sz="2000" b="1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this-&gt;allowance</a:t>
            </a: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AFD2BB82-A119-491C-9581-8CE5A058AD27}"/>
              </a:ext>
            </a:extLst>
          </p:cNvPr>
          <p:cNvSpPr>
            <a:spLocks/>
          </p:cNvSpPr>
          <p:nvPr/>
        </p:nvSpPr>
        <p:spPr bwMode="auto">
          <a:xfrm>
            <a:off x="7620000" y="1600200"/>
            <a:ext cx="1447800" cy="1066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 cap="sq">
            <a:solidFill>
              <a:srgbClr val="00CC9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87FC967-6ADD-4938-A855-46B126693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905001"/>
            <a:ext cx="1828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This </a:t>
            </a:r>
            <a:r>
              <a:rPr lang="mn-MN" altLang="en-US" sz="1600"/>
              <a:t>хувьсагчийг</a:t>
            </a:r>
          </a:p>
          <a:p>
            <a:pPr>
              <a:buClrTx/>
              <a:buFontTx/>
              <a:buNone/>
            </a:pPr>
            <a:r>
              <a:rPr lang="mn-MN" altLang="en-US" sz="1600"/>
              <a:t>ил хэрэглэх</a:t>
            </a:r>
          </a:p>
        </p:txBody>
      </p:sp>
    </p:spTree>
    <p:extLst>
      <p:ext uri="{BB962C8B-B14F-4D97-AF65-F5344CB8AC3E}">
        <p14:creationId xmlns:p14="http://schemas.microsoft.com/office/powerpoint/2010/main" val="2937290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3334C0BF-4411-4F82-B11E-4608CC9DE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 ХУВЬСАГЧ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7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2531992-1B15-4B26-920C-D475690E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90600"/>
            <a:ext cx="7467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main()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emp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heading()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emp.getdata()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emp.showdata()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getch()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868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D2F62DB0-34C4-4DDC-B7C3-E6A134E8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this ХУВЬСАГЧ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8</a:t>
            </a:r>
          </a:p>
        </p:txBody>
      </p:sp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4F354287-17CA-45A7-A120-5B5ACFEA7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990600"/>
          <a:ext cx="4876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3790476" imgH="1257476" progId="">
                  <p:embed/>
                </p:oleObj>
              </mc:Choice>
              <mc:Fallback>
                <p:oleObj r:id="rId4" imgW="3790476" imgH="1257476" progId="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4F354287-17CA-45A7-A120-5B5ACFEA7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4876800" cy="1676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AutoShape 3">
            <a:extLst>
              <a:ext uri="{FF2B5EF4-FFF2-40B4-BE49-F238E27FC236}">
                <a16:creationId xmlns:a16="http://schemas.microsoft.com/office/drawing/2014/main" id="{44F42FB9-FFC4-45BE-A02E-947163D6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95800"/>
            <a:ext cx="4343400" cy="1447800"/>
          </a:xfrm>
          <a:prstGeom prst="wedgeRoundRectCallout">
            <a:avLst>
              <a:gd name="adj1" fmla="val -89912"/>
              <a:gd name="adj2" fmla="val -195065"/>
              <a:gd name="adj3" fmla="val 16667"/>
            </a:avLst>
          </a:prstGeom>
          <a:solidFill>
            <a:srgbClr val="CC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void employee::showdata()</a:t>
            </a:r>
          </a:p>
          <a:p>
            <a:pPr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cout &lt;&lt; setw(13) &lt;&lt;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this-&gt;name ;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cout &lt;&lt; setw(8) &lt;&lt;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this-&gt;basicpay ;</a:t>
            </a:r>
          </a:p>
          <a:p>
            <a:pPr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cout &lt;&lt; setw(12)&lt;&lt;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this-&gt;allowance;</a:t>
            </a:r>
          </a:p>
          <a:p>
            <a:pPr>
              <a:buClr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457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19ACE48E-8302-4EF6-964B-6D4EDA8785CC}"/>
</file>

<file path=customXml/itemProps2.xml><?xml version="1.0" encoding="utf-8"?>
<ds:datastoreItem xmlns:ds="http://schemas.openxmlformats.org/officeDocument/2006/customXml" ds:itemID="{C340120A-50B7-401B-99E8-14A3EBCBABD5}"/>
</file>

<file path=customXml/itemProps3.xml><?xml version="1.0" encoding="utf-8"?>
<ds:datastoreItem xmlns:ds="http://schemas.openxmlformats.org/officeDocument/2006/customXml" ds:itemID="{1D713B69-1503-474E-8B5F-20B2F514C4FC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400</Words>
  <Application>Microsoft Macintosh PowerPoint</Application>
  <PresentationFormat>Widescreen</PresentationFormat>
  <Paragraphs>91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Noto Sans CJK SC Regular</vt:lpstr>
      <vt:lpstr>Tahoma</vt:lpstr>
      <vt:lpstr>Wingdings</vt:lpstr>
      <vt:lpstr>Office Theme</vt:lpstr>
      <vt:lpstr>This хувьсагч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2020-09-07T14:41:24Z</dcterms:created>
  <dcterms:modified xsi:type="dcterms:W3CDTF">2020-09-07T14:43:57Z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