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3A850-1107-493E-BBF4-8752C815A471}" v="2" dt="2022-09-14T09:42:05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6766"/>
  </p:normalViewPr>
  <p:slideViewPr>
    <p:cSldViewPr snapToGrid="0" snapToObjects="1">
      <p:cViewPr varScale="1">
        <p:scale>
          <a:sx n="71" d="100"/>
          <a:sy n="71" d="100"/>
        </p:scale>
        <p:origin x="17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ANBAATAR OCHIRSUKH" userId="S::20b1num0429@stud.num.edu.mn::2d4ee6c1-be2a-426d-bbac-7615869c4ba8" providerId="AD" clId="Web-{D2D3A850-1107-493E-BBF4-8752C815A471}"/>
    <pc:docChg chg="modSld">
      <pc:chgData name="KHATANBAATAR OCHIRSUKH" userId="S::20b1num0429@stud.num.edu.mn::2d4ee6c1-be2a-426d-bbac-7615869c4ba8" providerId="AD" clId="Web-{D2D3A850-1107-493E-BBF4-8752C815A471}" dt="2022-09-14T09:42:05.903" v="1" actId="1076"/>
      <pc:docMkLst>
        <pc:docMk/>
      </pc:docMkLst>
      <pc:sldChg chg="modSp">
        <pc:chgData name="KHATANBAATAR OCHIRSUKH" userId="S::20b1num0429@stud.num.edu.mn::2d4ee6c1-be2a-426d-bbac-7615869c4ba8" providerId="AD" clId="Web-{D2D3A850-1107-493E-BBF4-8752C815A471}" dt="2022-09-14T09:42:05.903" v="1" actId="1076"/>
        <pc:sldMkLst>
          <pc:docMk/>
          <pc:sldMk cId="1250605105" sldId="258"/>
        </pc:sldMkLst>
        <pc:picChg chg="mod">
          <ac:chgData name="KHATANBAATAR OCHIRSUKH" userId="S::20b1num0429@stud.num.edu.mn::2d4ee6c1-be2a-426d-bbac-7615869c4ba8" providerId="AD" clId="Web-{D2D3A850-1107-493E-BBF4-8752C815A471}" dt="2022-09-14T09:42:05.903" v="1" actId="1076"/>
          <ac:picMkLst>
            <pc:docMk/>
            <pc:sldMk cId="1250605105" sldId="258"/>
            <ac:picMk id="4" creationId="{3088B0B5-7924-EF4A-BCEB-EC91B39EA1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E594-D5F2-8B44-A2CB-40F4C915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49BA9-1ECC-3246-B2FE-E77C2DB4C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3E1B-DC81-EA41-82BA-022355EB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E4AB-2404-E542-B79A-145761DD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70EF-82C8-EF4E-88F6-7D5D792B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E3CA-96FD-2345-A979-571F21D2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073BD-85D1-0D4D-9C2E-AA1B2EBA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9451-AC6E-C947-AC7A-D0D9FDC2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A318-C3B1-094C-8613-EF398E4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30A5-5967-4840-BE90-31D97006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8627B-A362-AF48-93BD-80628E1D7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65936-A3EB-1044-9069-1851D8010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3034-9725-FD47-AA2E-D05767F2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37AB-D0A3-3A4C-856C-51AB1915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9FA8-6135-3749-BD9B-C2974C5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2E7B-D3E8-474C-8C64-DDA847A0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9D97-95A9-D64D-8D49-267A0332D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089CC-D875-294B-9077-AED4747F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E7DC-DEFD-FB4E-BE7A-1C83CB53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9ABB-4B56-D640-A099-F6FC034C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1726-D38F-0147-BEAF-77F36449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20274-6F8B-1446-9F4A-D3C56EFB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6FFB-81C5-2143-AD64-47272FB3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D62A-A735-E143-9821-4ACF7C58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63A9-289E-8C47-A800-50D17F70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3F9F-6D80-114B-BFB5-B04D53A9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D1C8-346B-B542-8974-28D5942EB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5E5D7-40F4-2E43-B7AE-914640CAE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BEC31-BCE6-2340-AC08-0DAD3833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FAB12-7465-D84A-BE40-02F0837B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F233-7E7F-2545-A52B-76746157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56E3-54E1-434A-AC80-86809CE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2154-ADFA-C742-B795-6E442368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37666-6C6B-FD40-9C2E-403B2098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F74A-7E85-7B4E-A65E-8A0BF6F8D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25682-AC9F-584B-A052-7B608BE71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DA9D0-6A3B-BD4E-B4C0-4F0A52F8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5BF55-3510-2540-B42E-600692F5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0D66C-88B2-B344-B532-C700EAC8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1CDD-B6E5-D942-B990-BE3EC686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CF90D-B1E9-164B-A6C3-4576C7E0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539D-3863-4948-A90B-2571186D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8F4A9-5C45-274A-87EE-6953FD43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6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7A4FB-6F59-9F41-928B-55C17D6D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268A3-5E7D-9646-9E04-BA6A24BE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8B41-343D-F542-8707-F6660DA2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2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59E6-66BB-DB42-8F80-396C0868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B1E2-6920-7048-90F9-0754F125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E5F75-BEC7-4847-B4FB-133EFF722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D0399-816F-9145-8894-5DC5632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B41F1-D963-8E4F-B60C-5B705EBF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548B-A39B-5F41-954B-56D5B972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D5BF-5120-F349-83A2-F66CB7BF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47CB1-6B22-5F4A-BA1E-F08221AB3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2B5B-4352-1A4D-A211-DB7DDAD3C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7C46C-2F07-2E41-BF88-6F6AFD49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0A84-6D26-A044-9DD6-46BDBBDA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2B6E4-4EFB-4E43-8457-2B790539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0510E-CD22-DF4F-B9CE-772BD810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BAF11-974E-B847-BEAE-FB8B5833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7A81-318B-C44A-84B0-B9FFB09B8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C922-C1F3-DF42-96F6-01E4168919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4E79-039D-9A4E-8F3C-614413DB2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5DA5-9FC8-A14B-8444-40C9C3209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94CD-ACD5-A949-9D49-3E81504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3FF-DD56-6042-90C1-9015B9D6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Функц</a:t>
            </a:r>
            <a:r>
              <a:rPr lang="en-US" dirty="0"/>
              <a:t> </a:t>
            </a:r>
            <a:r>
              <a:rPr lang="en-US" dirty="0" err="1"/>
              <a:t>дахин</a:t>
            </a:r>
            <a:r>
              <a:rPr lang="en-US" dirty="0"/>
              <a:t> </a:t>
            </a:r>
            <a:r>
              <a:rPr lang="en-US" dirty="0" err="1"/>
              <a:t>тодорхойлох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D0B3A-F730-D24E-B261-CD40A99B7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</p:spTree>
    <p:extLst>
      <p:ext uri="{BB962C8B-B14F-4D97-AF65-F5344CB8AC3E}">
        <p14:creationId xmlns:p14="http://schemas.microsoft.com/office/powerpoint/2010/main" val="10919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FFA-12BE-2947-BC19-F9C57A20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Тодорхойлолт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E953-1C69-8547-BE0D-3928F626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Эх</a:t>
            </a:r>
            <a:r>
              <a:rPr lang="en-US" dirty="0"/>
              <a:t> </a:t>
            </a:r>
            <a:r>
              <a:rPr lang="en-US" dirty="0" err="1"/>
              <a:t>классд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функцын</a:t>
            </a:r>
            <a:r>
              <a:rPr lang="en-US" dirty="0"/>
              <a:t> </a:t>
            </a:r>
            <a:r>
              <a:rPr lang="en-US" dirty="0" err="1"/>
              <a:t>бичдэс</a:t>
            </a:r>
            <a:r>
              <a:rPr lang="en-US" dirty="0"/>
              <a:t> (signature) </a:t>
            </a:r>
            <a:r>
              <a:rPr lang="en-US" dirty="0" err="1"/>
              <a:t>ижлээр</a:t>
            </a:r>
            <a:r>
              <a:rPr lang="en-US" dirty="0"/>
              <a:t> </a:t>
            </a:r>
            <a:r>
              <a:rPr lang="en-US" dirty="0" err="1"/>
              <a:t>хүүхэд</a:t>
            </a:r>
            <a:r>
              <a:rPr lang="en-US" dirty="0"/>
              <a:t> </a:t>
            </a:r>
            <a:r>
              <a:rPr lang="en-US" dirty="0" err="1"/>
              <a:t>классд</a:t>
            </a:r>
            <a:r>
              <a:rPr lang="en-US" dirty="0"/>
              <a:t> </a:t>
            </a:r>
            <a:r>
              <a:rPr lang="en-US" dirty="0" err="1"/>
              <a:t>дахин</a:t>
            </a:r>
            <a:r>
              <a:rPr lang="en-US" dirty="0"/>
              <a:t> </a:t>
            </a:r>
            <a:r>
              <a:rPr lang="en-US" dirty="0" err="1"/>
              <a:t>тодорхойлохыг</a:t>
            </a:r>
            <a:r>
              <a:rPr lang="en-US" dirty="0"/>
              <a:t> </a:t>
            </a:r>
            <a:r>
              <a:rPr lang="en-US" dirty="0" err="1"/>
              <a:t>хэлнэ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7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071D-FEB2-A643-B825-D73CF8D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Дахин</a:t>
            </a:r>
            <a:r>
              <a:rPr lang="en-US" dirty="0"/>
              <a:t> </a:t>
            </a:r>
            <a:r>
              <a:rPr lang="en-US" dirty="0" err="1"/>
              <a:t>тодорхойлох</a:t>
            </a:r>
            <a:r>
              <a:rPr lang="en-US" dirty="0"/>
              <a:t> vs </a:t>
            </a:r>
            <a:r>
              <a:rPr lang="en-US" dirty="0" err="1"/>
              <a:t>Дахин</a:t>
            </a:r>
            <a:r>
              <a:rPr lang="en-US" dirty="0"/>
              <a:t> </a:t>
            </a:r>
            <a:r>
              <a:rPr lang="en-US" dirty="0" err="1"/>
              <a:t>программчлах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61BD-77E0-D940-A464-B0D826F9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8B0B5-7924-EF4A-BCEB-EC91B39EA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72" y="1852341"/>
            <a:ext cx="9271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0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6FEFD5-5523-41AE-A678-1B58D7251A8F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customXml/itemProps2.xml><?xml version="1.0" encoding="utf-8"?>
<ds:datastoreItem xmlns:ds="http://schemas.openxmlformats.org/officeDocument/2006/customXml" ds:itemID="{3F1EEC5D-43BA-41AF-ADB5-4114B29D38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B0FD66-1D6C-42A1-85CA-9AAE47A4D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Функц дахин тодорхойлох</vt:lpstr>
      <vt:lpstr>Тодорхойлолт</vt:lpstr>
      <vt:lpstr>Дахин тодорхойлох vs Дахин программчлах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 дахин тодорхойлох</dc:title>
  <dc:creator>Microsoft Office User</dc:creator>
  <cp:lastModifiedBy>Microsoft Office User</cp:lastModifiedBy>
  <cp:revision>9</cp:revision>
  <dcterms:created xsi:type="dcterms:W3CDTF">2021-04-20T09:29:55Z</dcterms:created>
  <dcterms:modified xsi:type="dcterms:W3CDTF">2022-09-14T09:42:14Z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960100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