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0"/>
  </p:notesMasterIdLst>
  <p:sldIdLst>
    <p:sldId id="27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02DE-25E2-4814-9F9A-808133348E9C}" v="21" dt="2022-11-02T02:53:5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731"/>
  </p:normalViewPr>
  <p:slideViewPr>
    <p:cSldViewPr>
      <p:cViewPr varScale="1">
        <p:scale>
          <a:sx n="95" d="100"/>
          <a:sy n="95" d="100"/>
        </p:scale>
        <p:origin x="176" y="1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KHTULGA TEMUULEN" userId="S::20b1num0451@stud.num.edu.mn::03a3bf41-008d-4d91-b8b6-c4ebba88db46" providerId="AD" clId="Web-{6B5302DE-25E2-4814-9F9A-808133348E9C}"/>
    <pc:docChg chg="modSld">
      <pc:chgData name="MUNKHTULGA TEMUULEN" userId="S::20b1num0451@stud.num.edu.mn::03a3bf41-008d-4d91-b8b6-c4ebba88db46" providerId="AD" clId="Web-{6B5302DE-25E2-4814-9F9A-808133348E9C}" dt="2022-11-02T02:53:42.342" v="2"/>
      <pc:docMkLst>
        <pc:docMk/>
      </pc:docMkLst>
      <pc:sldChg chg="addSp delSp modSp">
        <pc:chgData name="MUNKHTULGA TEMUULEN" userId="S::20b1num0451@stud.num.edu.mn::03a3bf41-008d-4d91-b8b6-c4ebba88db46" providerId="AD" clId="Web-{6B5302DE-25E2-4814-9F9A-808133348E9C}" dt="2022-11-02T02:53:42.342" v="2"/>
        <pc:sldMkLst>
          <pc:docMk/>
          <pc:sldMk cId="2401321586" sldId="278"/>
        </pc:sldMkLst>
        <pc:spChg chg="add del mod">
          <ac:chgData name="MUNKHTULGA TEMUULEN" userId="S::20b1num0451@stud.num.edu.mn::03a3bf41-008d-4d91-b8b6-c4ebba88db46" providerId="AD" clId="Web-{6B5302DE-25E2-4814-9F9A-808133348E9C}" dt="2022-11-02T02:53:42.342" v="2"/>
          <ac:spMkLst>
            <pc:docMk/>
            <pc:sldMk cId="2401321586" sldId="278"/>
            <ac:spMk id="3" creationId="{253A8800-2204-674F-94B6-FA17C97889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C1B74674-D90E-4784-95B4-97A7A02284E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486500A-FCE2-4638-8293-5044702E70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F66941A-C9CB-4C18-B5D8-E2BAF23178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69D2F8E-129A-4E93-B302-9008086CC1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E4E00B58-5561-41FC-828C-A6AE65B0B2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F446B41-A7F1-41FD-955F-B2A5C9408E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28A98BB8-0B84-44E3-968E-BB857C3185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FEDB8EF-99F7-4ED9-A767-E86D321F8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370D3569-0C12-48D0-AEEF-BD843CB15D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13467E3-B642-4EEA-A44B-DC7BDC55E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50FAC56A-F4DE-406E-A99A-D74047914F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08D706F0-A31B-4F19-80AE-18FE648043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E13BB4A6-DE82-4664-B135-5276FC5903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8EB5E76-31BA-4074-AA78-F7E650626D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E623E03F-C181-4D90-86B5-F9A2245436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593C633-D3B0-4D8B-9F0B-5C5D880532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3114E9B-1686-4207-AB43-707B176385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FD23017-D705-49CA-82F1-82061C57E5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CEFA08A1-02C0-4B62-933A-A2FF969785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AE3D4E5-0B62-47C4-B6F3-E58888C9C6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CC82FC5C-9897-4ABA-9DFC-3F20BFDE1F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C71D303-E301-4A4E-974C-76610BE55C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ED4A8FEF-84D3-49A6-B2E6-7AC43EB9B7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D08FBE5-7341-48BB-BF0D-A74BD2012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A644076E-9CD5-4954-A1F8-7195B1482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8C0ACF2-638B-4548-AFAF-DB3E501FD9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2E9FB5-3250-4833-BB3F-F39354C218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4C2A778-5CFB-43A8-B3F9-F002935A6F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887A6E-89AD-4008-B070-18EAE485A9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6356E52-63BB-4853-8B80-572E96DC02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4B3-F93A-4212-A67F-A2B1DEA6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4A11-30EB-4B2B-A0ED-3139B3E41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5C2D0-4F5D-42A0-9DDB-53FDB980D2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344A2F0-A88E-4DB6-BF5C-3AE7E0D40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3CEF-E976-406C-9B52-4172B31B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DDCE-08C6-4535-8383-0E58C82F7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F5CA4-2633-4EE1-8AD5-40FFA7219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DBD838-E0A3-4E2A-BEC7-F04FE1ED0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445AA-36F1-40DC-8353-05D65E22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CA3C-8CFF-467D-BE1C-4B3AB968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2DB7F-2F0B-4023-9436-CDE43B1940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0CE030-3A65-4839-964F-831AE6F57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64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7FDC-63AD-40ED-9FAF-02C90E79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EC70-EC04-42C0-918B-D75A2082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C177-C78C-47CC-B7AD-DE546E1718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A95DC55-0587-42F1-89D9-561D3BBFED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6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0AC-C2DA-4B92-AFE7-29C376C7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21D1-5F85-482D-A2C1-A56A0996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8A38F-BC7A-456E-BBAD-869A88B0A9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C30ADC-1DC5-4C7F-A5C3-DC053C075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8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D68E-B603-4E70-B611-27C180B5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3B0B-E20A-4A82-AB73-B62C0171A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2FAC-70CE-4AE5-B3D1-83AF6F944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2F78-47CB-49F0-BEAA-438FD16866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EA6670-0D0D-4B4D-B1E1-2E187F6F6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9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DA8-7DF0-49F1-A0CD-1CE0D248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677F-508A-4994-9B14-D1678681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97EA-3D7A-45B7-8D3F-869F2E56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23700-70EC-43FB-9F23-1D31BC95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ABDDE-7AB6-45D5-907A-FAE1FDE28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33FC-71A0-455C-B4A8-91E66516CA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2BFB032-C158-43F6-94C0-AD7FF5AF4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F814-2672-4C6B-ACCA-83E8526F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C3F59-5C54-436A-A9B9-A17A637E49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74FD12-445A-4E67-8806-72BC60603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7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A11AF-9FC4-471F-B675-92A32C47E5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294A6C-D1D3-4535-90B3-3EA334853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4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3F4F-9ACE-4C6B-A9B3-A4939831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C82A-A2B2-4D0C-8EEC-BEDD79D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7577D-E610-4B7C-BC9A-B2D36655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966B-FB7F-461D-A4B9-72339D9DD3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240E1C-C78F-40E9-B44D-BF468B8B0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9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5B52-0658-4484-A85D-68C40001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E1A6A-4A44-4567-A4DB-9B994E0A0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7A580-288E-4AD0-A73D-5C19A4D2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447B3-8669-4AA3-B0A4-2690C2AD70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BC528E-D026-4C92-8F53-A2671285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34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B2F0B00-CBCF-4682-9C09-63D6B18C3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8D9F23C-1195-4466-8704-B1A7E9FDB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0664D5-550F-4ED5-8623-0D976544C0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D57B2AD-474B-4462-95F8-300FB55DAD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0B0-E39A-D442-BF54-6C0BF441F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Удамшил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байгуулагч</a:t>
            </a:r>
            <a:r>
              <a:rPr lang="en-US" dirty="0"/>
              <a:t>, </a:t>
            </a:r>
            <a:r>
              <a:rPr lang="en-US" dirty="0" err="1"/>
              <a:t>устгагч</a:t>
            </a:r>
            <a:r>
              <a:rPr lang="en-US" dirty="0"/>
              <a:t> </a:t>
            </a:r>
            <a:r>
              <a:rPr lang="en-US" dirty="0" err="1"/>
              <a:t>функц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A8800-2204-674F-94B6-FA17C978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019" y="3990227"/>
            <a:ext cx="6858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C048B9B6-423C-4409-84E2-0AF219F9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-8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8C6733E-4DE0-46A3-B321-1314CF1B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05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en-GB" altLang="en-US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х классын анхдагч байгуулагч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нь у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дамших классын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ямар ч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байгуулагч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ажиллах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бүрд дуудагда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35A3569-EB6D-4628-8490-9569C442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805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Ингэхдээ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түүний хийсэн зарим ажлыг удамших классын байгуулагч давтан хийдэг.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381697E-9014-4CB5-891F-AED9DA37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805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байгуулагч өөрөөр ажилладаг.</a:t>
            </a: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23724D8-E44F-4F14-987D-406ABC18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8001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байгуулагч эх классынхаа харгалзах байгуулагчийг дуудна.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826C537C-1EB3-46D9-B3ED-A2B15960F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001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анхдагч байгуулагч эх классынхаа анхдагч байгуулагчийг, удамших классын параметртай байгуулагч эх классынхаа бичвэр ижилтэй эсхүл түүнээс бага бичвэртэй байгуулагчийг дууддаг. 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63F13E4-A543-43D8-8CFA-791834F5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5000"/>
            <a:ext cx="8001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Signature: 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Бичвэр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(int, int)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нь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(int, int, int)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бичвэрээс бага гэж үзнэ.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AA295159-224A-495B-A7F9-71FAF3C5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-9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AD74EE2-9EBB-4681-95F2-388D9A63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0518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байгуулагч эх классынхаа байгуулагчийн хийснийг давтан хийхгүйгээр зөвхөн түүний зогссон газраас үргэлжлүүлэн хийх ёстой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үний дараах байдлаар шийднэ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CF196D-46E2-4DB5-8CD7-2390A681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8001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байгуулагчийн тодорхойлолтын толгойн хэсгийг доор үзүүлсэн шигээр өөрчилнө: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C8F6647-07DF-42C2-86D9-5F6F0D0F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d</a:t>
            </a: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erived_class::</a:t>
            </a:r>
            <a:r>
              <a:rPr lang="en-GB" altLang="en-US" sz="14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derived_class(type1 x1,..,typei xi</a:t>
            </a: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,..,typen xn) :base_class(</a:t>
            </a:r>
            <a:r>
              <a:rPr lang="en-GB" altLang="en-US" sz="14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x1,..,xi</a:t>
            </a: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) </a:t>
            </a:r>
          </a:p>
          <a:p>
            <a:pPr>
              <a:buClrTx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-------------------</a:t>
            </a:r>
          </a:p>
          <a:p>
            <a:pPr>
              <a:buClrTx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50BA280-9E8C-4BA9-B21D-4EFDA5A3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153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Хуурмаг аргумент \параметр\ </a:t>
            </a:r>
            <a:r>
              <a:rPr lang="en-GB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x1, ..,</a:t>
            </a:r>
            <a:r>
              <a:rPr lang="mn-MN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xi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нь эх ба удамших класс хоёуланд нь ижилхэн байх учраас эдгээрийг удамших классаас эх классад дамжуулж өгөх ба ингэснээр эх классын байгуулагч хийх ёстой юмаа хийнэ. 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Дараагаар нь удамших классын байгуулагч </a:t>
            </a:r>
            <a:r>
              <a:rPr lang="en-US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xi+1..</a:t>
            </a:r>
            <a:r>
              <a:rPr lang="en-GB" altLang="en-US" sz="200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xn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параметрын хувьд хийх үйлдлээ хийдэг.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DEAD018E-7EE7-4EF0-B8F8-EF367F0BC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5A89F7E-A818-40D2-9E05-EE433655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686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байгуулагчийн нэмж хийх зүйлийг түүний тодорхойлолт дотор зааж өгнө.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9360083-6DE3-4C35-A327-F7757225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8534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Өмнөх дүрэм ёсор удамших классын анхдагч байгуулагчийн тодорхойлолтын толгойн хэсгийг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d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erived_class :: derived_class() : base_class()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77EF0AA-CEE4-4E0D-B0BD-AE87C25F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7239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Харин бусад байгуулагчийн хувьд тэдгээрийн тодорхойлолт доор үзүүлсэн шиг бүтэцтэй байна.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DAB14D98-726D-4276-B205-A2ECF6CA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2A1EA97-E09A-48B9-A784-18D3C72A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BAE6586C-3951-466A-87DB-8DFAD4B2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5DB458D-10C8-43C3-BB30-FA17ACE5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382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engineer::engineer() : employee 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“\nCalling derived default constructor”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“\nExiting derived default constructor”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873DA21-E5CA-4589-9054-627EDD83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engineer::engineer(char n[],int b, int a): employee(n,b,a)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cout&lt;&lt;“\nCalling derived constructor(char n[],int,int)” ;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cout&lt;&lt;“\nExiting derived constructor (char n[],int,int)”;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81616A61-73B1-4AF4-891C-3729FC6A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УСТГАГЧ ФУНКЦ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7452CA3-AE60-4241-91D7-922F0426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82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Хэрэв нэмэлт ажил хий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лгэхгүй бол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устгагч функцийг тодорхойлох шаардлага байдаггүй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 үед систем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анхдагч устгагчийг үүсгэнэ. 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F1C3F93-D456-4537-9759-0121D497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305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объект устах үед </a:t>
            </a:r>
          </a:p>
          <a:p>
            <a:pPr>
              <a:buClrTx/>
              <a:buFontTx/>
              <a:buNone/>
            </a:pPr>
            <a:r>
              <a:rPr lang="en-GB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эхэлж удамших классын устгагч, </a:t>
            </a:r>
          </a:p>
          <a:p>
            <a:pPr>
              <a:buClrTx/>
              <a:buFontTx/>
              <a:buNone/>
            </a:pPr>
            <a:r>
              <a:rPr lang="en-GB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дараа нь эх классын устгагч</a:t>
            </a:r>
            <a:r>
              <a:rPr lang="mn-MN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дуудагд</a:t>
            </a:r>
            <a:r>
              <a:rPr lang="mn-MN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ана</a:t>
            </a:r>
            <a:r>
              <a:rPr lang="en-GB" altLang="en-US" sz="2400">
                <a:solidFill>
                  <a:srgbClr val="66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990BC249-C6EA-48DE-ADB3-8DD947B9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BCF281A-EEA8-4703-BD4F-D0BF521E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63441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 employee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protected: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mn-MN" altLang="en-US" sz="2000" dirty="0">
                <a:latin typeface="Courier New" panose="02070309020205020404" pitchFamily="49" charset="0"/>
              </a:rPr>
              <a:t>    </a:t>
            </a: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char name [13];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int basicpay;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int allowance;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void showdata ()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employee() 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employee(char n[13], int b, int a)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B36BEAE-08C3-46DB-95E6-68E5F7A9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-2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56F3348-D6D5-4812-9B89-1CB4C236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63441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engineer : public employee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public :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showdata ( )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employee :: showdata ();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engineer() 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engineer(char n[13], int b, int a) ;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9088677A-579D-4473-9227-4E4F130C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-3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4919E55-795F-4972-ADD8-601171D2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3556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engineer::engineer()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strcpy(name, “1”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basicpay = 1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allowance = 1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866FC7-7F64-42C0-823C-8BEF5F1D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7061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engineer::engineer(char n[13], int b, int a)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strcpy(name,  n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basicpay = b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allowance = a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26509457-C946-4100-BFFB-2C38F4299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-4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F6DE685-507E-47D0-9A06-A1BD7F33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7213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void main ( 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engineer en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heading 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en.showdata 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engineer en1(“George Bush”, 100, 100)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en1.showdata 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getch 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A73A80BC-9FE7-4F67-8089-B2DDD626B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57600"/>
          <a:ext cx="685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48584" imgH="561905" progId="">
                  <p:embed/>
                </p:oleObj>
              </mc:Choice>
              <mc:Fallback>
                <p:oleObj r:id="rId3" imgW="3648584" imgH="56190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6858000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>
            <a:extLst>
              <a:ext uri="{FF2B5EF4-FFF2-40B4-BE49-F238E27FC236}">
                <a16:creationId xmlns:a16="http://schemas.microsoft.com/office/drawing/2014/main" id="{5799421F-B360-4C8E-BE26-E6F7215A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7772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engineer en </a:t>
            </a: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гэсэн командаар объект байгуулах үед  анхдагч байгуулагч функц нь дуудагдана: </a:t>
            </a: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.engineer();</a:t>
            </a:r>
            <a:r>
              <a:rPr lang="mn-MN" altLang="en-US" sz="1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02D3F46-2E2E-4937-85A5-525319C9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8382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engineer en1(“George Bush”,100, 100) </a:t>
            </a: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GB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>
                <a:latin typeface="Tahoma" panose="020B0604030504040204" pitchFamily="34" charset="0"/>
                <a:cs typeface="Tahoma" panose="020B0604030504040204" pitchFamily="34" charset="0"/>
              </a:rPr>
              <a:t>командаар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engineer </a:t>
            </a:r>
            <a:r>
              <a:rPr lang="mn-MN" altLang="en-US">
                <a:latin typeface="Tahoma" panose="020B0604030504040204" pitchFamily="34" charset="0"/>
                <a:cs typeface="Tahoma" panose="020B0604030504040204" pitchFamily="34" charset="0"/>
              </a:rPr>
              <a:t>классын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en1 </a:t>
            </a:r>
            <a:r>
              <a:rPr lang="mn-MN" altLang="en-US">
                <a:latin typeface="Tahoma" panose="020B0604030504040204" pitchFamily="34" charset="0"/>
                <a:cs typeface="Tahoma" panose="020B0604030504040204" pitchFamily="34" charset="0"/>
              </a:rPr>
              <a:t>объект үүсч түүний хувьд параметртэй байгуулагч функц нь дуудагдана: </a:t>
            </a:r>
            <a:r>
              <a:rPr lang="en-US" altLang="en-US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en1</a:t>
            </a: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en-US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engineer(“George Bush”, 100, 100)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E5310D77-2E18-4921-BA40-2CB69D54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-5</a:t>
            </a:r>
            <a:r>
              <a:rPr lang="en-GB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55A6340-F381-4B98-9F23-CA62FC05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051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employee::employee() 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&lt;&lt; “\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nCalling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base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strcpy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(name, “0” )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basicpay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= 0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allowance = 0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&lt;&lt; “\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nExiting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base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CF382EA-2BCE-4F3A-BD5A-700293D4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86106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employee::employee(char n[],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b,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a) 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&lt;&lt;“\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nCalling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base constructor(char n[],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, 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)”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strcpy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(name,  n )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basicpay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= b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allowance = a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&lt;&lt; “\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nExiting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base constructor (char n[13],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int,int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)”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665396F6-6A44-428C-8B41-51DE3C4D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-6</a:t>
            </a:r>
            <a:r>
              <a:rPr lang="en-GB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65DC822-2F5D-43FD-A809-AF8E6D57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051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engineer::engineer() 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&lt;&lt; “\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nCalling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derived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strcpy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(name, “1” )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basicpay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= 1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allowance = 1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&lt;&lt; “\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nExiting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derived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F68CF6-CA02-46C3-91CA-649E584F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8610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engineer::engineer(char n[],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b,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a) 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&lt;&lt;“\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nCalling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derived constructor (char n[],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int,int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)” ;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(name,  n ) ;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basicpay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= b ;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allowance = a ;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&lt;&lt;“\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nExiting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derived constructor (char n[],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int,int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)” ;</a:t>
            </a:r>
          </a:p>
          <a:p>
            <a:pPr algn="just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E0B055B4-FB88-4A11-82E4-D5E50B0E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-6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8C720-274B-4E89-8EF5-83A17EC9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051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 ( )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engineer en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 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en.showdata 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engineer en1(“George Bush”, 100, 100)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en1.showdata 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 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613F8D09-32C4-437D-9A36-C2C537BC4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581400"/>
          <a:ext cx="8553450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85714" imgH="1609524" progId="">
                  <p:embed/>
                </p:oleObj>
              </mc:Choice>
              <mc:Fallback>
                <p:oleObj r:id="rId3" imgW="4285714" imgH="16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8553450" cy="2709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57DC4CE3-1C90-452A-AE11-49BAC432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УДАМШИЛ БА БАЙГУУЛАГЧ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-7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7821B71-730A-4C88-9A4A-ACC7068B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14400"/>
            <a:ext cx="805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engineer en ;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командаар байгуулах үед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дараах функцүүд дуудагдана: 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867B8CC-4059-44BC-B54F-E363DCA4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05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Font typeface="Wingdings" panose="05000000000000000000" pitchFamily="2" charset="2"/>
              <a:buChar char=""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эх классын анхдагч байгуулагч: </a:t>
            </a: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.employee();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0B1737E-2E5D-4483-8089-F362915BB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805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Font typeface="Wingdings" panose="05000000000000000000" pitchFamily="2" charset="2"/>
              <a:buChar char=""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анхдагч байгуулагч: </a:t>
            </a: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en.engineer() ;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4E34D5C-7E1D-465F-BD34-B3AC4CDB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743200"/>
            <a:ext cx="8458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663300"/>
                </a:solidFill>
                <a:cs typeface="Times New Roman" panose="02020603050405020304" pitchFamily="18" charset="0"/>
              </a:rPr>
              <a:t>engineer </a:t>
            </a:r>
            <a:r>
              <a:rPr lang="en-US" altLang="en-US" sz="2000">
                <a:solidFill>
                  <a:srgbClr val="663300"/>
                </a:solidFill>
                <a:cs typeface="Arial" panose="020B0604020202020204" pitchFamily="34" charset="0"/>
              </a:rPr>
              <a:t>en1(“George Bush”, 100, 100) ; </a:t>
            </a:r>
            <a:r>
              <a:rPr lang="mn-MN" altLang="en-US" sz="2000">
                <a:solidFill>
                  <a:srgbClr val="663300"/>
                </a:solidFill>
                <a:cs typeface="Times New Roman" panose="02020603050405020304" pitchFamily="18" charset="0"/>
              </a:rPr>
              <a:t>командын хувьд</a:t>
            </a:r>
            <a:r>
              <a:rPr lang="mn-MN" altLang="en-US" sz="10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94DF15F-F5E4-475E-ABC7-60A00CBA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805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Font typeface="Wingdings" panose="05000000000000000000" pitchFamily="2" charset="2"/>
              <a:buChar char=""/>
            </a:pPr>
            <a:r>
              <a:rPr lang="mn-M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эх </a:t>
            </a:r>
            <a:r>
              <a:rPr lang="mn-MN" altLang="en-US" sz="2000">
                <a:cs typeface="Times New Roman" panose="02020603050405020304" pitchFamily="18" charset="0"/>
              </a:rPr>
              <a:t>классын</a:t>
            </a:r>
            <a:r>
              <a:rPr lang="mn-M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анхдагч байгуулагч</a:t>
            </a:r>
            <a:r>
              <a:rPr lang="mn-MN" altLang="en-US" sz="2000">
                <a:latin typeface="Times New Roman" panose="02020603050405020304" pitchFamily="18" charset="0"/>
              </a:rPr>
              <a:t>: </a:t>
            </a: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altLang="en-US" sz="2000">
                <a:solidFill>
                  <a:srgbClr val="333399"/>
                </a:solidFill>
                <a:cs typeface="Arial" panose="020B0604020202020204" pitchFamily="34" charset="0"/>
              </a:rPr>
              <a:t>en</a:t>
            </a:r>
            <a:r>
              <a:rPr lang="mn-MN" altLang="en-US" sz="2000">
                <a:solidFill>
                  <a:srgbClr val="333399"/>
                </a:solidFill>
                <a:cs typeface="Arial" panose="020B0604020202020204" pitchFamily="34" charset="0"/>
              </a:rPr>
              <a:t>1</a:t>
            </a:r>
            <a:r>
              <a:rPr lang="en-GB" altLang="en-US" sz="2000">
                <a:solidFill>
                  <a:srgbClr val="333399"/>
                </a:solidFill>
                <a:cs typeface="Arial" panose="020B0604020202020204" pitchFamily="34" charset="0"/>
              </a:rPr>
              <a:t>.employee();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6CCA01C0-3B76-489F-93F0-7E61DDAA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805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Font typeface="Wingdings" panose="05000000000000000000" pitchFamily="2" charset="2"/>
              <a:buChar char=""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удамших классын параметртэй байгуулагч: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6D6ED2EA-476F-42DF-A687-3ED3AED2B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27525"/>
            <a:ext cx="632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cs typeface="Arial" panose="020B0604020202020204" pitchFamily="34" charset="0"/>
              </a:rPr>
              <a:t>en1</a:t>
            </a:r>
            <a:r>
              <a:rPr lang="en-GB" altLang="en-US" sz="2000">
                <a:solidFill>
                  <a:srgbClr val="333399"/>
                </a:solidFill>
                <a:cs typeface="Arial" panose="020B0604020202020204" pitchFamily="34" charset="0"/>
              </a:rPr>
              <a:t>.engineer (</a:t>
            </a:r>
            <a:r>
              <a:rPr lang="en-US" altLang="en-US" sz="2000">
                <a:solidFill>
                  <a:srgbClr val="333399"/>
                </a:solidFill>
                <a:cs typeface="Arial" panose="020B0604020202020204" pitchFamily="34" charset="0"/>
              </a:rPr>
              <a:t>“George Bush”, 100, 100) </a:t>
            </a:r>
            <a:r>
              <a:rPr lang="en-GB" altLang="en-US" sz="2000">
                <a:solidFill>
                  <a:srgbClr val="333399"/>
                </a:solidFill>
                <a:cs typeface="Arial" panose="020B0604020202020204" pitchFamily="34" charset="0"/>
              </a:rPr>
              <a:t>;</a:t>
            </a:r>
            <a:r>
              <a:rPr lang="en-GB" altLang="en-US" sz="9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D10208D0-3F75-4AF4-89B7-60EF9816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876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Харин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en1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.employee (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“George Bush”, 100, 100) 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байгуулагч дуудагдаагүй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5" ma:contentTypeDescription="Create a new document." ma:contentTypeScope="" ma:versionID="7ba6c97c93def7d7fee87dc89d24c07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d3146f2397591a355f07ad2d418cfc7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E75A75-AF29-4553-8FEF-C85B29A617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B0E11E-FD73-40D2-BABA-ED5AEC86C80C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3.xml><?xml version="1.0" encoding="utf-8"?>
<ds:datastoreItem xmlns:ds="http://schemas.openxmlformats.org/officeDocument/2006/customXml" ds:itemID="{51C09C9F-C182-4405-8786-E234C7AF91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1061</Words>
  <Application>Microsoft Office PowerPoint</Application>
  <PresentationFormat>On-screen Show (4:3)</PresentationFormat>
  <Paragraphs>147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Удамшил ба байгуулагч, устгагч функц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Удамшил ба байгуулагч, устгагч функц</dc:title>
  <dc:creator>Purev</dc:creator>
  <cp:lastModifiedBy>Microsoft Office User</cp:lastModifiedBy>
  <cp:revision>76</cp:revision>
  <cp:lastPrinted>1601-01-01T00:00:00Z</cp:lastPrinted>
  <dcterms:created xsi:type="dcterms:W3CDTF">2008-11-20T04:54:09Z</dcterms:created>
  <dcterms:modified xsi:type="dcterms:W3CDTF">2022-11-02T02:54:04Z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