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FBD59-FD9D-E640-ADF6-EA4A5AE1CF04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7E180-6F9B-1241-9383-97EA52FDC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D5A02D51-E769-4CCC-9330-EB3F452CFE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6E4A4CE2-77CD-4038-9AC2-B9D3BD9F90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95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BF1EDE23-9FBD-47FE-8496-472BC810B4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D5B2C096-3114-43AA-AF01-B18EF715FD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75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DB3A0988-BE38-4650-AC7C-50200C4330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3147BC86-5780-498E-ACAB-1DBDDC9508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97C9089D-36C0-4DE1-AD4C-7664254324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C617679-F964-4006-B399-61E2CDDA6B7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98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E5E2026D-1B2B-4A5A-B5B0-448A2F8DC1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7E84BB2B-272A-49DE-842F-C18C7D4DD2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79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43A03FB0-E749-4BA0-B744-1ACC1E663F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FE10564E-7337-488F-94EE-4CBAA165E2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73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34C7796C-1FBC-4A54-83AA-42738BBE74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6050BCA7-43CF-4889-A9D1-661C706BDF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90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E501-BE75-3D40-91CD-E3D7A0538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8DFFC-5AB4-8E44-A6F5-FCFF31110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918D-EB02-7142-824F-20337329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23E97-4766-FD4B-966C-0CCE0D4B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1D3B-48C0-C44C-85E2-DF9EB494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3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7209-C1DA-204D-991F-22AFCE41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B0F29-C813-004F-8846-7887D07EF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CFD8-9391-BC4C-ABA9-5DAEFB61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ED903-C22E-4341-9C48-C417EE64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BC0D-49F8-4542-9886-AF49E058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3CAB3-0932-9D44-B0B0-AC8A14CBE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0F8C2-D76D-0B48-8D46-2B48E8A79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506E-C388-FB43-8FB0-C66B9771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58F2-ACC9-244A-8F93-470B8C8E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26B-3B8D-E742-9B74-54A13EAB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D273-CD55-A54A-8BE3-4225841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C9ED-05F6-0647-AE2F-B95F28F0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2A15-CFF8-5A47-B7CE-9A29D3F1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DCE4-5717-7645-BCBD-49129A00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F999-1413-264A-92E3-A351BA65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9D71-4EA7-AE41-871D-41995AFB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27C1-B4DF-B04C-92E8-749526BC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0246D-9B95-5B43-B502-3CCDEACA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8BDA-D592-AC4F-8CE1-FD302479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DBE6-71CD-F846-9BED-DB1508E6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CA3A-6A56-6149-902C-30BA9100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C850-8DC7-7148-B7A0-EA74A09B3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8C28E-4539-F44C-AB87-293F73AF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1E925-9D7A-0946-9915-99CB3853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E99BA-B6FB-F844-9332-7FC989C4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A4898-C09A-E84C-9657-925C2828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731E-5E87-394F-AAF9-E4068C6C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DE7B-CFB1-5346-BCF9-70DAF4A86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12090-1CBF-584C-B0B8-D190DD7E4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46D66-233F-9F43-9F0A-2C59A2494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53048-173E-4548-99D7-6AFBA215D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850E8-4024-2843-BB16-DCF0A490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3A3FA-EBA8-0441-A94B-7F788936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90A2D-59D3-AF43-80F2-658BEC30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87B7-16A3-5141-AD11-9563035A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470E9-00B1-8B45-A1F9-8F04D96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26665-EC97-C545-B213-D973ED65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3EADB-9698-0B4C-B5F0-ACE6A548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68C45-FE8A-594A-A203-1F4BB734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8511C-E8BB-A046-AAFB-3C9FA1D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A24FB-7E0C-4940-9DE2-D7021A7A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D62C-24B7-264E-95AC-B9C59701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BEA7-A6A1-F144-BD17-DBCFA875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74352-D4C0-F54B-953F-01599478E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6769-09A0-6D4C-9BDF-C57E28EF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9931-B442-904A-8710-7F0F6EBE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6A82A-35B2-6949-9EE4-56A48618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2F71-CB5F-D546-B359-2DA89904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19D0E-1EB8-7843-A839-9039B3F7E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FCF46-984F-A442-82C1-E1E7DC15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48EE1-F0C9-7B42-8D7A-4BA13D1E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87103-12B6-F844-A52C-CD4B1725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6067-A76E-624C-BC56-63EDC232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3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44509-410F-3C46-A51F-8B09253B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347C-5DF8-0446-94B7-C93C8981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B2F5-FF4F-2541-815E-0AE108F59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1B17-D2D0-0A46-A030-DA028E84BA78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7270-78FE-FC42-8636-027E03A80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4575-C2B1-1E42-8037-0E4931B7A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FBE2-2BCA-D041-AF7C-50B9EB204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CF8F-ED89-6D44-9931-1EF95BB6B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BC1E1-F89B-0346-A8DC-C1D7C17FC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FF5E667E-DAED-46E4-91FA-15547CBB8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ТОМ ПРОГРАМЫГ ЗОХИОН БАЙГУУЛАХ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4B540CD-8295-41F5-A341-7D3467DC1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14401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Times New Roman" panose="02020603050405020304" pitchFamily="18" charset="0"/>
              </a:rPr>
              <a:t>Класс бүрийнтодорхойлолтыг тусгай толгой файл дотор бичих</a:t>
            </a:r>
            <a:r>
              <a:rPr lang="en-GB" altLang="en-US" sz="200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B49413B-2A89-4A5F-81EB-4F1C5F90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1447801"/>
            <a:ext cx="8305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Ийм файлд классын тодорхойлолтоос гадна функц болон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ил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тогтмол зарлах зориулалттай командуудыг бичих.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80603EAC-D31E-47F6-A188-15698A0C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438401"/>
            <a:ext cx="83058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Ингэж тодорхойлогдох толгой файлыг классын функцуудын тодорхойлолт бүхий файлд препроцессорын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#include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командаар заах.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0A66ABD6-1646-4839-97B9-AFE55F87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3962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F0EC956C-FEDD-4B3D-B7BA-21EDF571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81400"/>
            <a:ext cx="259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478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15447903-08B7-4730-ABD4-6DAD79032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ТОМ ПРОГРАМЫГ ЗОХИОН БАЙГУУЛАХ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ECE8F30-59E4-4976-BCE2-4124F7E2F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14401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Нэг толгой файлыг олон файлд </a:t>
            </a:r>
            <a:r>
              <a:rPr lang="en-US" altLang="en-US" sz="2000" b="1">
                <a:solidFill>
                  <a:srgbClr val="333399"/>
                </a:solidFill>
              </a:rPr>
              <a:t>include</a:t>
            </a:r>
            <a:r>
              <a:rPr lang="mn-MN" altLang="en-US" sz="2000"/>
              <a:t> командаар зааж өгч болдог</a:t>
            </a: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67340E5B-3AF8-4604-A3A8-6805EDE4F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524000"/>
          <a:ext cx="7620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5087060" imgH="2172003" progId="">
                  <p:embed/>
                </p:oleObj>
              </mc:Choice>
              <mc:Fallback>
                <p:oleObj r:id="rId4" imgW="5087060" imgH="2172003" progId="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67340E5B-3AF8-4604-A3A8-6805EDE4F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7620000" cy="3200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089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929DAC3E-7E53-48EA-A068-2613160C7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ТОМ ПРОГРАМЫГ ЗОХИОН БАЙГУУЛАХ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-3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0C60CFA-DC06-49F2-96FD-ABCBA8196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14401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/>
              <a:t>C++ compiler </a:t>
            </a:r>
            <a:r>
              <a:rPr lang="mn-MN" altLang="en-US" sz="2000"/>
              <a:t>дараах хөрвүүлэлтийг хийнэ:</a:t>
            </a: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FD49FCF4-39D0-46D1-BC21-50619CC5E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371600"/>
          <a:ext cx="5867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4" imgW="5133333" imgH="743054" progId="">
                  <p:embed/>
                </p:oleObj>
              </mc:Choice>
              <mc:Fallback>
                <p:oleObj r:id="rId4" imgW="5133333" imgH="743054" progId="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FD49FCF4-39D0-46D1-BC21-50619CC5E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5867400" cy="1066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C19C6B1A-5A47-467C-914C-EA85B9842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14600"/>
          <a:ext cx="6248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6" imgW="5390476" imgH="1200318" progId="">
                  <p:embed/>
                </p:oleObj>
              </mc:Choice>
              <mc:Fallback>
                <p:oleObj r:id="rId6" imgW="5390476" imgH="1200318" progId="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C19C6B1A-5A47-467C-914C-EA85B9842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6248400" cy="1524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7292A429-3FB4-4B8A-B45E-EEB2E4809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19600"/>
          <a:ext cx="6705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8" imgW="5238095" imgH="1219370" progId="">
                  <p:embed/>
                </p:oleObj>
              </mc:Choice>
              <mc:Fallback>
                <p:oleObj r:id="rId8" imgW="5238095" imgH="1219370" progId="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7292A429-3FB4-4B8A-B45E-EEB2E4809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0"/>
                        <a:ext cx="6705600" cy="1676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092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E5B922F0-AFB2-4A6B-BDA3-75716627E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ТОМ ПРОГРАМЫГ ЗОХИОН БАЙГУУЛАХ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-4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00510E9-963E-49DA-9591-F7B8F8380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14401"/>
            <a:ext cx="8382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Нэг толгой файлыг олон файлд </a:t>
            </a:r>
            <a:r>
              <a:rPr lang="en-US" altLang="en-US" sz="2000" b="1">
                <a:solidFill>
                  <a:srgbClr val="333399"/>
                </a:solidFill>
              </a:rPr>
              <a:t>include</a:t>
            </a:r>
            <a:r>
              <a:rPr lang="mn-MN" altLang="en-US" sz="2000"/>
              <a:t> командаар зааж өгөхдөө</a:t>
            </a:r>
            <a:r>
              <a:rPr lang="en-US" altLang="en-US" sz="2000"/>
              <a:t> #ifndef</a:t>
            </a:r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27A3D7F2-F385-4C8F-BF6B-507836EA3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752600"/>
          <a:ext cx="3048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r:id="rId4" imgW="2266667" imgH="1295238" progId="">
                  <p:embed/>
                </p:oleObj>
              </mc:Choice>
              <mc:Fallback>
                <p:oleObj r:id="rId4" imgW="2266667" imgH="1295238" progId="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27A3D7F2-F385-4C8F-BF6B-507836EA3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3048000" cy="1752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DF3781BB-0469-49B2-9319-4934EDC89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114800"/>
          <a:ext cx="2819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6" imgW="2276793" imgH="1333333" progId="">
                  <p:embed/>
                </p:oleObj>
              </mc:Choice>
              <mc:Fallback>
                <p:oleObj r:id="rId6" imgW="2276793" imgH="1333333" progId="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DF3781BB-0469-49B2-9319-4934EDC89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2819400" cy="1562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A03A34B9-171B-4AD6-9FC1-8DE3FAA0E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905000"/>
          <a:ext cx="3200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8" imgW="2409524" imgH="1486107" progId="">
                  <p:embed/>
                </p:oleObj>
              </mc:Choice>
              <mc:Fallback>
                <p:oleObj r:id="rId8" imgW="2409524" imgH="1486107" progId="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A03A34B9-171B-4AD6-9FC1-8DE3FAA0E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05000"/>
                        <a:ext cx="3200400" cy="2209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034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605C78B1-BB17-48A0-B9C9-0DC7B25E8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ТОМ ПРОГРАМЫГ ЗОХИОН БАЙГУУЛАХ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CE45C05-D7F8-4FF5-AE38-3A2D383E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14401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/>
              <a:t>C++ compiler </a:t>
            </a:r>
            <a:r>
              <a:rPr lang="mn-MN" altLang="en-US" sz="2000"/>
              <a:t>дараах хөрвүүлэлтийг хийнэ:</a:t>
            </a:r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BF815C2A-B544-4AF5-A09C-4774C8FF0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371600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r:id="rId4" imgW="5106113" imgH="1219370" progId="">
                  <p:embed/>
                </p:oleObj>
              </mc:Choice>
              <mc:Fallback>
                <p:oleObj r:id="rId4" imgW="5106113" imgH="1219370" progId="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BF815C2A-B544-4AF5-A09C-4774C8FF0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6096000" cy="1524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7AC6B916-F0F2-4711-9511-CDBB7AA21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971801"/>
          <a:ext cx="61722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6" imgW="5285714" imgH="1438095" progId="">
                  <p:embed/>
                </p:oleObj>
              </mc:Choice>
              <mc:Fallback>
                <p:oleObj r:id="rId6" imgW="5285714" imgH="1438095" progId="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7AC6B916-F0F2-4711-9511-CDBB7AA21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71801"/>
                        <a:ext cx="6172200" cy="174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55DE7F73-C021-4E0D-A6D0-4645C1AF5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648200"/>
          <a:ext cx="6324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8" imgW="5323810" imgH="1533739" progId="">
                  <p:embed/>
                </p:oleObj>
              </mc:Choice>
              <mc:Fallback>
                <p:oleObj r:id="rId8" imgW="5323810" imgH="1533739" progId="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:a16="http://schemas.microsoft.com/office/drawing/2014/main" id="{55DE7F73-C021-4E0D-A6D0-4645C1AF5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6324600" cy="1752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149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2D869A7E-0BCF-4CD9-A314-89AD8EFC2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ТОМ ПРОГРАМЫГ ЗОХИОН БАЙГУУЛАХ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EF04484-5D33-4610-B510-CD055471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14401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cs typeface="Times New Roman" panose="02020603050405020304" pitchFamily="18" charset="0"/>
              </a:rPr>
              <a:t>employee.h</a:t>
            </a:r>
            <a:r>
              <a:rPr lang="en-GB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mn-MN" altLang="en-US" sz="2000"/>
              <a:t> файлд хийх зүйлс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F583BE-32AC-4D6E-B1A8-E3A46508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1524000"/>
            <a:ext cx="83058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class  employee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protected: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mn-MN" altLang="en-US" sz="2000">
                <a:latin typeface="Courier New" panose="02070309020205020404" pitchFamily="49" charset="0"/>
              </a:rPr>
              <a:t>    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char name [13];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int basicpay;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int allowance;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public: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void showdata ()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employee()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employee(char n[13], int b, int a)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 ;</a:t>
            </a:r>
          </a:p>
          <a:p>
            <a:pPr algn="just"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36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61418B62-9756-44FB-B9D6-39149F26E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ТОМ ПРОГРАМЫГ ЗОХИОН БАЙГУУЛАХ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25F4074-9F39-48CA-A8C6-98462FD5D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14401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cs typeface="Times New Roman" panose="02020603050405020304" pitchFamily="18" charset="0"/>
              </a:rPr>
              <a:t>employee.cpp</a:t>
            </a:r>
            <a:r>
              <a:rPr lang="en-GB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mn-MN" altLang="en-US" sz="2000"/>
              <a:t> файлд хийх зүйлс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E90E17F-8FD8-4E73-BADC-02CDF63B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1524000"/>
            <a:ext cx="83058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#include “employee.h”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employee::employee() 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“\nCalling base default constructor”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strcpy(name, “0” )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basicpay = 0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allowance = 0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“\nExiting base default constructor”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just"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 .</a:t>
            </a:r>
            <a:r>
              <a:rPr lang="en-US" altLang="en-US" sz="20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buClrTx/>
              <a:buFontTx/>
              <a:buNone/>
            </a:pPr>
            <a:endParaRPr lang="en-US" altLang="en-US" sz="2000" b="1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Tx/>
              <a:buNone/>
            </a:pPr>
            <a:endParaRPr lang="en-US" altLang="en-US" sz="2000" b="1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Tx/>
              <a:buNone/>
            </a:pPr>
            <a:endParaRPr lang="en-US" altLang="en-US" sz="2000" b="1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Tx/>
              <a:buNone/>
            </a:pPr>
            <a:endParaRPr lang="en-US" altLang="en-US" sz="2000" b="1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Tx/>
              <a:buNone/>
            </a:pPr>
            <a:endParaRPr lang="en-US" altLang="en-US" sz="2000" b="1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9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3D39CD1A-A142-4D8C-A676-503D29757F9A}"/>
</file>

<file path=customXml/itemProps2.xml><?xml version="1.0" encoding="utf-8"?>
<ds:datastoreItem xmlns:ds="http://schemas.openxmlformats.org/officeDocument/2006/customXml" ds:itemID="{B32C8F3D-36C0-455E-A41A-1E0D4E4FD312}"/>
</file>

<file path=customXml/itemProps3.xml><?xml version="1.0" encoding="utf-8"?>
<ds:datastoreItem xmlns:ds="http://schemas.openxmlformats.org/officeDocument/2006/customXml" ds:itemID="{F711F2EA-29C3-430B-A715-C59211E26D2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Macintosh PowerPoint</Application>
  <PresentationFormat>Widescreen</PresentationFormat>
  <Paragraphs>41</Paragraphs>
  <Slides>8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Noto Sans CJK SC Regular</vt:lpstr>
      <vt:lpstr>Tahoma</vt:lpstr>
      <vt:lpstr>Times New Roman</vt:lpstr>
      <vt:lpstr>Office Theme</vt:lpstr>
      <vt:lpstr>Header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2020-09-07T14:50:54Z</dcterms:created>
  <dcterms:modified xsi:type="dcterms:W3CDTF">2020-09-07T14:51:27Z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959100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