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A6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8246D-EBEF-4F33-ADF9-C22622B13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41BB67-E0BB-4FDE-A24D-4D3534084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52BD97-3CAA-4108-8216-14B9CF372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3E6A-DECD-4572-80F8-7CADE0A53763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4741CB-BF33-41B0-89B5-229CB63B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CD44B5-741C-4790-9A1F-BCB8BA8E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FD3C-AC85-4D5C-900A-A525FA86C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75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47D58-A88F-4F09-A3C6-2C3C553F0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6FDAFF-B053-422F-BFB5-EB4F8C2C5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A80D16-7FF9-465B-A3BD-C4AD100EF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3E6A-DECD-4572-80F8-7CADE0A53763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1747E8-42C1-4C04-96B1-195A70AA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9B680F-EB0C-4CD9-8535-0E732EC6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FD3C-AC85-4D5C-900A-A525FA86C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73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61FB949-ACC4-4A16-AACE-889332CFF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306BD4-99AC-4C6D-BFB2-651292373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100E12-8C88-4AF0-9825-A5E8B006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3E6A-DECD-4572-80F8-7CADE0A53763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88DD7F-DAC5-4590-A6C4-1E906055C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E49947-19EA-4487-B5DE-B85FDBAF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FD3C-AC85-4D5C-900A-A525FA86C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74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924CF9-F5B1-4642-830B-3D0F9AB5B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6AADBC-D1DD-42BE-A32F-31CF7FD38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7E87A2-891A-453E-8861-F20053DA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3E6A-DECD-4572-80F8-7CADE0A53763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27C6D3-54F0-4BAF-9C30-EAC7188A3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23910D-C4FD-4E9A-87A8-8117FF8BB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FD3C-AC85-4D5C-900A-A525FA86C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15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D3095-F84D-4BE8-AEE9-3513FDCE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2AF7D2-79F6-41B1-B931-137D44675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6A110B-831B-4B3E-8C8C-4D3CA5A2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3E6A-DECD-4572-80F8-7CADE0A53763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9A5803-05DF-4761-A198-8A0E93924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9120FF-D279-4CB2-BB71-2E47A522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FD3C-AC85-4D5C-900A-A525FA86C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30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BF4EEC-FB48-4BAD-922E-4688F6D0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5D777B-195D-4E26-9D62-A9D5158B9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9D5680-39F3-4FA6-995E-572AF216E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C1A545-99D8-4C1E-A185-ED6142786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3E6A-DECD-4572-80F8-7CADE0A53763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9E3F69-3367-4DE4-81D7-20E537CE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4C9A86-13AB-4BC7-9C21-1D4B2366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FD3C-AC85-4D5C-900A-A525FA86C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45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83C02-6277-4FDB-9CBF-B0939E8B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C72AC4-956F-46C7-B3B6-DC47360C6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8FF5D4-505E-43EF-843D-7C8F027CB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DAB71ED-A849-4F33-8E0A-287F20BC7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B62F93-B0E2-4EE9-8125-B83A4EBC7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0001242-2E8C-4EBC-BCE3-7BC9BDA78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3E6A-DECD-4572-80F8-7CADE0A53763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FFAD4F-BEA5-4847-863D-73389B65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6A0EBD0-F433-4F4D-AC8D-B62C2D18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FD3C-AC85-4D5C-900A-A525FA86C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84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B62F6-FBB3-4EBB-AB1E-45CE9A20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71B94C-6092-4B2B-8BE0-7EC5693FF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3E6A-DECD-4572-80F8-7CADE0A53763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4C2B51D-9EC1-4413-8B38-774E5D67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B7CBE39-9673-4BC3-9C47-02108307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FD3C-AC85-4D5C-900A-A525FA86C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03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34A8543-C766-4412-9111-C534A853B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3E6A-DECD-4572-80F8-7CADE0A53763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9D221A8-23FE-469E-BFF3-E83D0797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E84799-7666-4FB0-8F9C-DCC49977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FD3C-AC85-4D5C-900A-A525FA86C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84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1F6B9-BCE6-4C88-9ACA-0CC18ADA0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FD0387-7296-4690-82B1-87D44A79E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B740DC-01FD-4252-9CDF-895174812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459938-4D62-496A-AC95-716F8C6B1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3E6A-DECD-4572-80F8-7CADE0A53763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F45C0B-7764-42FF-B968-16B75F6F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1ED8BC-88A6-4958-B66A-F06672DA2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FD3C-AC85-4D5C-900A-A525FA86C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41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75F4D-CDDC-48B7-8C9C-6512857D8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5C797FD-F20E-47AF-A4DA-1EC38E626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3E70E5C-018D-4FC3-9AA4-C8E092718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5C06D2-A231-44F3-A34E-619C81F2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3E6A-DECD-4572-80F8-7CADE0A53763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EE48B3-BF33-4A16-B6FF-35180A81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BD42F2-B771-4AF7-B4E3-BA2DD104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FD3C-AC85-4D5C-900A-A525FA86C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64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4B9788-1D55-4DED-BE7B-79328BB9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B932E2-890E-4E28-B48B-80AA5C77D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5EDA22-053E-47A8-B99F-581AB5D7F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63E6A-DECD-4572-80F8-7CADE0A53763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60DB34-285C-4457-A763-FDC08D43A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AFDCEA-51E6-47EF-BC97-8F4DD8AA1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FFD3C-AC85-4D5C-900A-A525FA86C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25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0.png"/><Relationship Id="rId10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0.png"/><Relationship Id="rId10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0.png"/><Relationship Id="rId10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7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.png"/><Relationship Id="rId17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hyperlink" Target="main.py" TargetMode="External"/><Relationship Id="rId5" Type="http://schemas.openxmlformats.org/officeDocument/2006/relationships/image" Target="../media/image10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slide" Target="slide5.xml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A6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F369E1-FCB5-4588-803F-53C11DB64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Проект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Pygame</a:t>
            </a:r>
            <a:endParaRPr lang="ru-RU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4A1CFC-3422-4842-A5C4-BC00633F8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0492" y="4715932"/>
            <a:ext cx="3547535" cy="931333"/>
          </a:xfrm>
        </p:spPr>
        <p:txBody>
          <a:bodyPr/>
          <a:lstStyle/>
          <a:p>
            <a:r>
              <a:rPr lang="ru-RU" dirty="0"/>
              <a:t>Автор</a:t>
            </a:r>
            <a:r>
              <a:rPr lang="en-US" dirty="0"/>
              <a:t>: </a:t>
            </a:r>
            <a:r>
              <a:rPr lang="ru-RU" dirty="0"/>
              <a:t>Соловьев Даниил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05835F-C5E6-4F25-A994-E8B8338CE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5710" cy="17557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D30C97-CE7B-498A-BEC7-C86CF47E4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10" y="0"/>
            <a:ext cx="1755710" cy="175571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0ACAED-336E-4D21-8909-4FA2B25F8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420" y="-728"/>
            <a:ext cx="1755710" cy="175571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852D3E3-145E-460F-B842-B6D9DEC79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30" y="-728"/>
            <a:ext cx="1755710" cy="175571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B624F50-FB5E-4D87-8FCC-92F52961D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840" y="-728"/>
            <a:ext cx="1755710" cy="175571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4D1BBA4-4D0C-43BE-85E9-44807941E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550" y="0"/>
            <a:ext cx="1755710" cy="175571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45116B-7859-4557-8EFC-671B983F1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90" y="-728"/>
            <a:ext cx="1755710" cy="175571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DB02CE2-09A8-492D-83BE-AAF2B120E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3019"/>
            <a:ext cx="1755710" cy="175571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9FEAC30-6A94-4854-B997-B5D9A5170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10" y="5103019"/>
            <a:ext cx="1755710" cy="175571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B39A361-B585-430A-AFDD-DF4B2CE67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420" y="5102291"/>
            <a:ext cx="1755710" cy="175571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C48ECA5-0B8D-4FF9-83BF-9E46C4A08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30" y="5102291"/>
            <a:ext cx="1755710" cy="175571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97F373-E79F-4E85-B09A-88236D2F3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840" y="5102291"/>
            <a:ext cx="1755710" cy="175571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A1B0285-234C-4DC3-A42D-560F71B00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550" y="5103019"/>
            <a:ext cx="1755710" cy="175571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A47A0D9-B6B2-4E36-B3C8-B64C0BC26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69" y="5102291"/>
            <a:ext cx="1755710" cy="175571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D9DB2C4-9D43-4B9C-A9A3-D042DE5A5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15" y="3934082"/>
            <a:ext cx="949170" cy="116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15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A6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DB02CE2-09A8-492D-83BE-AAF2B120E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3019"/>
            <a:ext cx="1755710" cy="175571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9FEAC30-6A94-4854-B997-B5D9A5170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10" y="5103019"/>
            <a:ext cx="1755710" cy="175571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B39A361-B585-430A-AFDD-DF4B2CE67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420" y="5102291"/>
            <a:ext cx="1755710" cy="175571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C48ECA5-0B8D-4FF9-83BF-9E46C4A08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30" y="5102291"/>
            <a:ext cx="1755710" cy="175571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97F373-E79F-4E85-B09A-88236D2F3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840" y="5102291"/>
            <a:ext cx="1755710" cy="175571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A1B0285-234C-4DC3-A42D-560F71B00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550" y="5103019"/>
            <a:ext cx="1755710" cy="175571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A47A0D9-B6B2-4E36-B3C8-B64C0BC26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260" y="5102290"/>
            <a:ext cx="1755710" cy="1755710"/>
          </a:xfrm>
          <a:prstGeom prst="rect">
            <a:avLst/>
          </a:prstGeom>
        </p:spPr>
      </p:pic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1B9F5C3E-55BD-44E2-BC50-CCF2F7EBF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286" y="235612"/>
            <a:ext cx="11715141" cy="1404642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Код игры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: 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Марио(а также грибы и доп. жизни) двигается в том случае, если справа или слева(вверху, внизу) нет препятствий, проверяя это с помощью пересечения блоков с спрайтами. </a:t>
            </a: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C85B0532-EA5B-4993-B35F-53390A8DE337}"/>
              </a:ext>
            </a:extLst>
          </p:cNvPr>
          <p:cNvSpPr txBox="1">
            <a:spLocks/>
          </p:cNvSpPr>
          <p:nvPr/>
        </p:nvSpPr>
        <p:spPr>
          <a:xfrm>
            <a:off x="208573" y="1491373"/>
            <a:ext cx="5424814" cy="1493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BEC9D8A7-A262-411D-B47D-667323F94AA7}"/>
              </a:ext>
            </a:extLst>
          </p:cNvPr>
          <p:cNvSpPr txBox="1">
            <a:spLocks/>
          </p:cNvSpPr>
          <p:nvPr/>
        </p:nvSpPr>
        <p:spPr>
          <a:xfrm>
            <a:off x="167103" y="1380274"/>
            <a:ext cx="5560598" cy="3530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4A409146-D44D-460E-A38C-EDCF48D0B643}"/>
              </a:ext>
            </a:extLst>
          </p:cNvPr>
          <p:cNvSpPr txBox="1">
            <a:spLocks/>
          </p:cNvSpPr>
          <p:nvPr/>
        </p:nvSpPr>
        <p:spPr>
          <a:xfrm>
            <a:off x="5206960" y="1757762"/>
            <a:ext cx="5138127" cy="1493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65B9A986-AC00-47A3-A10F-C3A35AD345DA}"/>
              </a:ext>
            </a:extLst>
          </p:cNvPr>
          <p:cNvSpPr txBox="1">
            <a:spLocks/>
          </p:cNvSpPr>
          <p:nvPr/>
        </p:nvSpPr>
        <p:spPr>
          <a:xfrm>
            <a:off x="211423" y="2632417"/>
            <a:ext cx="5138127" cy="23711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3DA5EE60-64B1-4C14-8090-819413EFA9C3}"/>
              </a:ext>
            </a:extLst>
          </p:cNvPr>
          <p:cNvSpPr txBox="1">
            <a:spLocks/>
          </p:cNvSpPr>
          <p:nvPr/>
        </p:nvSpPr>
        <p:spPr>
          <a:xfrm>
            <a:off x="7673292" y="7844130"/>
            <a:ext cx="2210516" cy="138639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    ⬆️</a:t>
            </a:r>
          </a:p>
          <a:p>
            <a:pPr algn="l"/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⬅️⬇️➡️</a:t>
            </a:r>
            <a:b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4E92AED-3452-4B69-9748-05D99092A5DB}"/>
              </a:ext>
            </a:extLst>
          </p:cNvPr>
          <p:cNvSpPr/>
          <p:nvPr/>
        </p:nvSpPr>
        <p:spPr>
          <a:xfrm>
            <a:off x="3142990" y="8466560"/>
            <a:ext cx="4248280" cy="4840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F081109-5976-4FFC-9799-6F8404962ABE}"/>
              </a:ext>
            </a:extLst>
          </p:cNvPr>
          <p:cNvSpPr/>
          <p:nvPr/>
        </p:nvSpPr>
        <p:spPr>
          <a:xfrm>
            <a:off x="14259985" y="3567007"/>
            <a:ext cx="757725" cy="5091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endParaRPr lang="ru-RU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4E2105C2-14FC-40D5-A544-063518E1DACA}"/>
              </a:ext>
            </a:extLst>
          </p:cNvPr>
          <p:cNvSpPr/>
          <p:nvPr/>
        </p:nvSpPr>
        <p:spPr>
          <a:xfrm>
            <a:off x="12973984" y="2691427"/>
            <a:ext cx="878476" cy="5384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Esc</a:t>
            </a:r>
            <a:endParaRPr lang="ru-RU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8C039A1-8768-42B9-A609-1257D6D475C1}"/>
              </a:ext>
            </a:extLst>
          </p:cNvPr>
          <p:cNvSpPr/>
          <p:nvPr/>
        </p:nvSpPr>
        <p:spPr>
          <a:xfrm>
            <a:off x="15372838" y="3597901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A930395-E152-4578-B1F1-252CBD35130E}"/>
              </a:ext>
            </a:extLst>
          </p:cNvPr>
          <p:cNvSpPr/>
          <p:nvPr/>
        </p:nvSpPr>
        <p:spPr>
          <a:xfrm>
            <a:off x="16328004" y="3586368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292DB9C2-F9CB-4CC8-A619-DCA4EE3F3ADF}"/>
              </a:ext>
            </a:extLst>
          </p:cNvPr>
          <p:cNvSpPr/>
          <p:nvPr/>
        </p:nvSpPr>
        <p:spPr>
          <a:xfrm>
            <a:off x="17303710" y="3575624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BFCD18CB-5330-45DE-8955-161BEEA1FDF1}"/>
              </a:ext>
            </a:extLst>
          </p:cNvPr>
          <p:cNvSpPr/>
          <p:nvPr/>
        </p:nvSpPr>
        <p:spPr>
          <a:xfrm>
            <a:off x="18273186" y="3561373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77E67348-D862-4FB3-948C-742D8F84098C}"/>
              </a:ext>
            </a:extLst>
          </p:cNvPr>
          <p:cNvSpPr/>
          <p:nvPr/>
        </p:nvSpPr>
        <p:spPr>
          <a:xfrm>
            <a:off x="19246912" y="3531244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051F22FE-D54D-4993-B768-2713444A8935}"/>
              </a:ext>
            </a:extLst>
          </p:cNvPr>
          <p:cNvSpPr/>
          <p:nvPr/>
        </p:nvSpPr>
        <p:spPr>
          <a:xfrm>
            <a:off x="13277892" y="3586368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FEF46901-7340-44DA-8990-7D08B6D995BD}"/>
              </a:ext>
            </a:extLst>
          </p:cNvPr>
          <p:cNvSpPr/>
          <p:nvPr/>
        </p:nvSpPr>
        <p:spPr>
          <a:xfrm>
            <a:off x="14286427" y="2987707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73F7B1E-D000-4678-8E06-C329878B129D}"/>
              </a:ext>
            </a:extLst>
          </p:cNvPr>
          <p:cNvSpPr/>
          <p:nvPr/>
        </p:nvSpPr>
        <p:spPr>
          <a:xfrm>
            <a:off x="15325761" y="3026804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38B86E78-9F28-4D5F-8A78-453BE3264A9F}"/>
              </a:ext>
            </a:extLst>
          </p:cNvPr>
          <p:cNvSpPr/>
          <p:nvPr/>
        </p:nvSpPr>
        <p:spPr>
          <a:xfrm>
            <a:off x="16280927" y="3015271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A398DDA8-E2ED-4BF9-8411-54848AFF314C}"/>
              </a:ext>
            </a:extLst>
          </p:cNvPr>
          <p:cNvSpPr/>
          <p:nvPr/>
        </p:nvSpPr>
        <p:spPr>
          <a:xfrm>
            <a:off x="17256633" y="3004527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E83D4B42-E0A4-4D95-8E50-E7ED5955D45F}"/>
              </a:ext>
            </a:extLst>
          </p:cNvPr>
          <p:cNvSpPr/>
          <p:nvPr/>
        </p:nvSpPr>
        <p:spPr>
          <a:xfrm>
            <a:off x="18226109" y="2990276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EF4D662A-23D8-4284-A43F-1FE7C579E90F}"/>
              </a:ext>
            </a:extLst>
          </p:cNvPr>
          <p:cNvSpPr/>
          <p:nvPr/>
        </p:nvSpPr>
        <p:spPr>
          <a:xfrm>
            <a:off x="19199835" y="2960147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82ABEB32-C92D-4AE3-A64C-64F497C9C53D}"/>
              </a:ext>
            </a:extLst>
          </p:cNvPr>
          <p:cNvSpPr/>
          <p:nvPr/>
        </p:nvSpPr>
        <p:spPr>
          <a:xfrm>
            <a:off x="20265727" y="3560425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ECADB95C-951A-482F-8696-BD51D792998B}"/>
              </a:ext>
            </a:extLst>
          </p:cNvPr>
          <p:cNvSpPr/>
          <p:nvPr/>
        </p:nvSpPr>
        <p:spPr>
          <a:xfrm>
            <a:off x="21235203" y="3561373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57ACA25A-FE66-4A6E-B9A0-FC3717FA6027}"/>
              </a:ext>
            </a:extLst>
          </p:cNvPr>
          <p:cNvSpPr/>
          <p:nvPr/>
        </p:nvSpPr>
        <p:spPr>
          <a:xfrm>
            <a:off x="22208929" y="3531244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06F7E18A-32B3-4D67-93FE-8A3279FEE696}"/>
              </a:ext>
            </a:extLst>
          </p:cNvPr>
          <p:cNvSpPr/>
          <p:nvPr/>
        </p:nvSpPr>
        <p:spPr>
          <a:xfrm>
            <a:off x="21188126" y="2990276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22265751-3DD1-40E4-9C1B-8AB85A3A57F9}"/>
              </a:ext>
            </a:extLst>
          </p:cNvPr>
          <p:cNvSpPr/>
          <p:nvPr/>
        </p:nvSpPr>
        <p:spPr>
          <a:xfrm>
            <a:off x="22161852" y="2960147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370312B5-7CE1-4E09-BAB1-8C598DA96976}"/>
              </a:ext>
            </a:extLst>
          </p:cNvPr>
          <p:cNvSpPr/>
          <p:nvPr/>
        </p:nvSpPr>
        <p:spPr>
          <a:xfrm>
            <a:off x="20301980" y="2921817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1233A3-7308-42A1-91F4-B924B7005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30" y="1846786"/>
            <a:ext cx="6296904" cy="121937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EDD4273-383B-4F8E-8197-5D2AB36400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15" y="3665713"/>
            <a:ext cx="2581635" cy="952633"/>
          </a:xfrm>
          <a:prstGeom prst="rect">
            <a:avLst/>
          </a:prstGeom>
        </p:spPr>
      </p:pic>
      <p:sp>
        <p:nvSpPr>
          <p:cNvPr id="54" name="Заголовок 1">
            <a:extLst>
              <a:ext uri="{FF2B5EF4-FFF2-40B4-BE49-F238E27FC236}">
                <a16:creationId xmlns:a16="http://schemas.microsoft.com/office/drawing/2014/main" id="{210CEA2B-233F-4574-9809-FD271D740821}"/>
              </a:ext>
            </a:extLst>
          </p:cNvPr>
          <p:cNvSpPr txBox="1">
            <a:spLocks/>
          </p:cNvSpPr>
          <p:nvPr/>
        </p:nvSpPr>
        <p:spPr>
          <a:xfrm>
            <a:off x="6779098" y="2550348"/>
            <a:ext cx="5686353" cy="10841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С помощью черных линий вокруг персонажей</a:t>
            </a:r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FB6C4125-4804-4AE9-9DCE-BC60068F5DF6}"/>
              </a:ext>
            </a:extLst>
          </p:cNvPr>
          <p:cNvSpPr/>
          <p:nvPr/>
        </p:nvSpPr>
        <p:spPr>
          <a:xfrm rot="8982477">
            <a:off x="9232453" y="3818562"/>
            <a:ext cx="665102" cy="324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Стрелка: вправо 54">
            <a:extLst>
              <a:ext uri="{FF2B5EF4-FFF2-40B4-BE49-F238E27FC236}">
                <a16:creationId xmlns:a16="http://schemas.microsoft.com/office/drawing/2014/main" id="{283B3B50-B292-4984-9B28-21223F6B4CC6}"/>
              </a:ext>
            </a:extLst>
          </p:cNvPr>
          <p:cNvSpPr/>
          <p:nvPr/>
        </p:nvSpPr>
        <p:spPr>
          <a:xfrm rot="2623301">
            <a:off x="8380289" y="3554019"/>
            <a:ext cx="665102" cy="324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Стрелка: вправо 55">
            <a:extLst>
              <a:ext uri="{FF2B5EF4-FFF2-40B4-BE49-F238E27FC236}">
                <a16:creationId xmlns:a16="http://schemas.microsoft.com/office/drawing/2014/main" id="{FEA00F83-BF75-4611-AEAF-67C5A33181A7}"/>
              </a:ext>
            </a:extLst>
          </p:cNvPr>
          <p:cNvSpPr/>
          <p:nvPr/>
        </p:nvSpPr>
        <p:spPr>
          <a:xfrm rot="18985705">
            <a:off x="8204701" y="4218789"/>
            <a:ext cx="665102" cy="324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910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A6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DB02CE2-09A8-492D-83BE-AAF2B120E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3019"/>
            <a:ext cx="1755710" cy="175571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9FEAC30-6A94-4854-B997-B5D9A5170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10" y="5103019"/>
            <a:ext cx="1755710" cy="175571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B39A361-B585-430A-AFDD-DF4B2CE67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420" y="5102291"/>
            <a:ext cx="1755710" cy="175571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C48ECA5-0B8D-4FF9-83BF-9E46C4A08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30" y="5102291"/>
            <a:ext cx="1755710" cy="175571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97F373-E79F-4E85-B09A-88236D2F3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840" y="5102291"/>
            <a:ext cx="1755710" cy="175571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A1B0285-234C-4DC3-A42D-560F71B00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550" y="5103019"/>
            <a:ext cx="1755710" cy="175571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A47A0D9-B6B2-4E36-B3C8-B64C0BC26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260" y="5102290"/>
            <a:ext cx="1755710" cy="1755710"/>
          </a:xfrm>
          <a:prstGeom prst="rect">
            <a:avLst/>
          </a:prstGeom>
        </p:spPr>
      </p:pic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1B9F5C3E-55BD-44E2-BC50-CCF2F7EBF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286" y="235612"/>
            <a:ext cx="11715141" cy="1404642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Код игры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Кнопки реализованы отдельным классов и они могут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: 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изменять текстуру при наведений на них,</a:t>
            </a:r>
            <a:b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открывать другое окно или запускать уровень</a:t>
            </a: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C85B0532-EA5B-4993-B35F-53390A8DE337}"/>
              </a:ext>
            </a:extLst>
          </p:cNvPr>
          <p:cNvSpPr txBox="1">
            <a:spLocks/>
          </p:cNvSpPr>
          <p:nvPr/>
        </p:nvSpPr>
        <p:spPr>
          <a:xfrm>
            <a:off x="208573" y="1491373"/>
            <a:ext cx="5424814" cy="1493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BEC9D8A7-A262-411D-B47D-667323F94AA7}"/>
              </a:ext>
            </a:extLst>
          </p:cNvPr>
          <p:cNvSpPr txBox="1">
            <a:spLocks/>
          </p:cNvSpPr>
          <p:nvPr/>
        </p:nvSpPr>
        <p:spPr>
          <a:xfrm>
            <a:off x="167103" y="1380274"/>
            <a:ext cx="5560598" cy="3530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4A409146-D44D-460E-A38C-EDCF48D0B643}"/>
              </a:ext>
            </a:extLst>
          </p:cNvPr>
          <p:cNvSpPr txBox="1">
            <a:spLocks/>
          </p:cNvSpPr>
          <p:nvPr/>
        </p:nvSpPr>
        <p:spPr>
          <a:xfrm>
            <a:off x="5206960" y="1757762"/>
            <a:ext cx="5138127" cy="1493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65B9A986-AC00-47A3-A10F-C3A35AD345DA}"/>
              </a:ext>
            </a:extLst>
          </p:cNvPr>
          <p:cNvSpPr txBox="1">
            <a:spLocks/>
          </p:cNvSpPr>
          <p:nvPr/>
        </p:nvSpPr>
        <p:spPr>
          <a:xfrm>
            <a:off x="211423" y="2632417"/>
            <a:ext cx="5138127" cy="23711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3DA5EE60-64B1-4C14-8090-819413EFA9C3}"/>
              </a:ext>
            </a:extLst>
          </p:cNvPr>
          <p:cNvSpPr txBox="1">
            <a:spLocks/>
          </p:cNvSpPr>
          <p:nvPr/>
        </p:nvSpPr>
        <p:spPr>
          <a:xfrm>
            <a:off x="7673292" y="7844130"/>
            <a:ext cx="2210516" cy="138639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    ⬆️</a:t>
            </a:r>
          </a:p>
          <a:p>
            <a:pPr algn="l"/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⬅️⬇️➡️</a:t>
            </a:r>
            <a:b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4E92AED-3452-4B69-9748-05D99092A5DB}"/>
              </a:ext>
            </a:extLst>
          </p:cNvPr>
          <p:cNvSpPr/>
          <p:nvPr/>
        </p:nvSpPr>
        <p:spPr>
          <a:xfrm>
            <a:off x="3142990" y="8466560"/>
            <a:ext cx="4248280" cy="4840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1233A3-7308-42A1-91F4-B924B7005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00170" y="1640254"/>
            <a:ext cx="6296904" cy="121937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EDD4273-383B-4F8E-8197-5D2AB36400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7429" y="3557991"/>
            <a:ext cx="2581635" cy="952633"/>
          </a:xfrm>
          <a:prstGeom prst="rect">
            <a:avLst/>
          </a:prstGeom>
        </p:spPr>
      </p:pic>
      <p:sp>
        <p:nvSpPr>
          <p:cNvPr id="54" name="Заголовок 1">
            <a:extLst>
              <a:ext uri="{FF2B5EF4-FFF2-40B4-BE49-F238E27FC236}">
                <a16:creationId xmlns:a16="http://schemas.microsoft.com/office/drawing/2014/main" id="{210CEA2B-233F-4574-9809-FD271D740821}"/>
              </a:ext>
            </a:extLst>
          </p:cNvPr>
          <p:cNvSpPr txBox="1">
            <a:spLocks/>
          </p:cNvSpPr>
          <p:nvPr/>
        </p:nvSpPr>
        <p:spPr>
          <a:xfrm>
            <a:off x="6746789" y="2061488"/>
            <a:ext cx="3884985" cy="10841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Также при нажатий они издают звук</a:t>
            </a:r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FB6C4125-4804-4AE9-9DCE-BC60068F5DF6}"/>
              </a:ext>
            </a:extLst>
          </p:cNvPr>
          <p:cNvSpPr/>
          <p:nvPr/>
        </p:nvSpPr>
        <p:spPr>
          <a:xfrm rot="8982477">
            <a:off x="3817106" y="7499900"/>
            <a:ext cx="665102" cy="324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Стрелка: вправо 54">
            <a:extLst>
              <a:ext uri="{FF2B5EF4-FFF2-40B4-BE49-F238E27FC236}">
                <a16:creationId xmlns:a16="http://schemas.microsoft.com/office/drawing/2014/main" id="{283B3B50-B292-4984-9B28-21223F6B4CC6}"/>
              </a:ext>
            </a:extLst>
          </p:cNvPr>
          <p:cNvSpPr/>
          <p:nvPr/>
        </p:nvSpPr>
        <p:spPr>
          <a:xfrm rot="2623301">
            <a:off x="12171325" y="7863602"/>
            <a:ext cx="665102" cy="324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Стрелка: вправо 55">
            <a:extLst>
              <a:ext uri="{FF2B5EF4-FFF2-40B4-BE49-F238E27FC236}">
                <a16:creationId xmlns:a16="http://schemas.microsoft.com/office/drawing/2014/main" id="{FEA00F83-BF75-4611-AEAF-67C5A33181A7}"/>
              </a:ext>
            </a:extLst>
          </p:cNvPr>
          <p:cNvSpPr/>
          <p:nvPr/>
        </p:nvSpPr>
        <p:spPr>
          <a:xfrm rot="18985705">
            <a:off x="13187737" y="73232"/>
            <a:ext cx="665102" cy="324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6F28AF-67BF-4A42-8C80-B8788B4589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7" y="2136088"/>
            <a:ext cx="6159018" cy="268008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0AE5AFB-6BDA-4CF1-8092-2D7884DD87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666" y="3139808"/>
            <a:ext cx="1141698" cy="114169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F78360D-2CC0-4916-8EB9-342FD8A65D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759" y="3146402"/>
            <a:ext cx="1141698" cy="1141698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CBCC461-51D7-489E-BBC3-5FC65BAE7B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6272" y="3126019"/>
            <a:ext cx="1182464" cy="1182464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0D627AB-B388-4DBC-91FF-2476BCE326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29042" y="3100722"/>
            <a:ext cx="1182464" cy="118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57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A6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DB02CE2-09A8-492D-83BE-AAF2B120E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3019"/>
            <a:ext cx="1755710" cy="175571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9FEAC30-6A94-4854-B997-B5D9A5170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10" y="5103019"/>
            <a:ext cx="1755710" cy="175571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B39A361-B585-430A-AFDD-DF4B2CE67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420" y="5102291"/>
            <a:ext cx="1755710" cy="175571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C48ECA5-0B8D-4FF9-83BF-9E46C4A08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30" y="5102291"/>
            <a:ext cx="1755710" cy="175571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97F373-E79F-4E85-B09A-88236D2F3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840" y="5102291"/>
            <a:ext cx="1755710" cy="175571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A1B0285-234C-4DC3-A42D-560F71B00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550" y="5103019"/>
            <a:ext cx="1755710" cy="175571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A47A0D9-B6B2-4E36-B3C8-B64C0BC26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260" y="5102290"/>
            <a:ext cx="1755710" cy="1755710"/>
          </a:xfrm>
          <a:prstGeom prst="rect">
            <a:avLst/>
          </a:prstGeom>
        </p:spPr>
      </p:pic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1B9F5C3E-55BD-44E2-BC50-CCF2F7EBF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286" y="235612"/>
            <a:ext cx="11715141" cy="1404642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Код игры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Спрайты для каждого окна находятся в  отдельных группах и в одной общей, для перемещений их классом камеры</a:t>
            </a: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C85B0532-EA5B-4993-B35F-53390A8DE337}"/>
              </a:ext>
            </a:extLst>
          </p:cNvPr>
          <p:cNvSpPr txBox="1">
            <a:spLocks/>
          </p:cNvSpPr>
          <p:nvPr/>
        </p:nvSpPr>
        <p:spPr>
          <a:xfrm>
            <a:off x="208573" y="1491373"/>
            <a:ext cx="5424814" cy="1493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BEC9D8A7-A262-411D-B47D-667323F94AA7}"/>
              </a:ext>
            </a:extLst>
          </p:cNvPr>
          <p:cNvSpPr txBox="1">
            <a:spLocks/>
          </p:cNvSpPr>
          <p:nvPr/>
        </p:nvSpPr>
        <p:spPr>
          <a:xfrm>
            <a:off x="167103" y="1380274"/>
            <a:ext cx="5560598" cy="3530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4A409146-D44D-460E-A38C-EDCF48D0B643}"/>
              </a:ext>
            </a:extLst>
          </p:cNvPr>
          <p:cNvSpPr txBox="1">
            <a:spLocks/>
          </p:cNvSpPr>
          <p:nvPr/>
        </p:nvSpPr>
        <p:spPr>
          <a:xfrm>
            <a:off x="5206960" y="1757762"/>
            <a:ext cx="5138127" cy="1493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65B9A986-AC00-47A3-A10F-C3A35AD345DA}"/>
              </a:ext>
            </a:extLst>
          </p:cNvPr>
          <p:cNvSpPr txBox="1">
            <a:spLocks/>
          </p:cNvSpPr>
          <p:nvPr/>
        </p:nvSpPr>
        <p:spPr>
          <a:xfrm>
            <a:off x="211423" y="2632417"/>
            <a:ext cx="5138127" cy="23711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6F28AF-67BF-4A42-8C80-B8788B458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71749" y="2455918"/>
            <a:ext cx="6159018" cy="268008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0AE5AFB-6BDA-4CF1-8092-2D7884DD87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1188" y="2985304"/>
            <a:ext cx="1141698" cy="114169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F78360D-2CC0-4916-8EB9-342FD8A65D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01070">
            <a:off x="9124768" y="-1313909"/>
            <a:ext cx="1141698" cy="1141698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CBCC461-51D7-489E-BBC3-5FC65BAE7B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2082" y="-1416895"/>
            <a:ext cx="1182464" cy="1182464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0D627AB-B388-4DBC-91FF-2476BCE326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959366">
            <a:off x="-1735066" y="3126019"/>
            <a:ext cx="1182464" cy="118246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1229DC-81EF-495B-B07D-29D664EF51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11" y="1798928"/>
            <a:ext cx="4258269" cy="29055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1AB91AE-85F7-4427-B460-844149367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460" y="1978803"/>
            <a:ext cx="4467849" cy="1648055"/>
          </a:xfrm>
          <a:prstGeom prst="roundRect">
            <a:avLst>
              <a:gd name="adj" fmla="val 973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3" name="Заголовок 1">
            <a:extLst>
              <a:ext uri="{FF2B5EF4-FFF2-40B4-BE49-F238E27FC236}">
                <a16:creationId xmlns:a16="http://schemas.microsoft.com/office/drawing/2014/main" id="{FBD068CA-69C5-4065-B19D-2F51F78B44CF}"/>
              </a:ext>
            </a:extLst>
          </p:cNvPr>
          <p:cNvSpPr txBox="1">
            <a:spLocks/>
          </p:cNvSpPr>
          <p:nvPr/>
        </p:nvSpPr>
        <p:spPr>
          <a:xfrm>
            <a:off x="4817460" y="1365450"/>
            <a:ext cx="3884985" cy="5921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Импорты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0EC43B8-DE24-4C05-83ED-522E2C17BB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204" y="3964265"/>
            <a:ext cx="4334480" cy="1171739"/>
          </a:xfrm>
          <a:prstGeom prst="rect">
            <a:avLst/>
          </a:prstGeom>
        </p:spPr>
      </p:pic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FDCC15B0-667C-46BB-842D-41A493703025}"/>
              </a:ext>
            </a:extLst>
          </p:cNvPr>
          <p:cNvSpPr txBox="1">
            <a:spLocks/>
          </p:cNvSpPr>
          <p:nvPr/>
        </p:nvSpPr>
        <p:spPr>
          <a:xfrm>
            <a:off x="6002626" y="3985537"/>
            <a:ext cx="1898069" cy="5921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Базовые параметры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796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A6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DB02CE2-09A8-492D-83BE-AAF2B120E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3019"/>
            <a:ext cx="1755710" cy="175571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9FEAC30-6A94-4854-B997-B5D9A5170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10" y="5103019"/>
            <a:ext cx="1755710" cy="175571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B39A361-B585-430A-AFDD-DF4B2CE67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420" y="5102291"/>
            <a:ext cx="1755710" cy="175571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C48ECA5-0B8D-4FF9-83BF-9E46C4A08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30" y="5102291"/>
            <a:ext cx="1755710" cy="175571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97F373-E79F-4E85-B09A-88236D2F3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840" y="5102291"/>
            <a:ext cx="1755710" cy="175571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A1B0285-234C-4DC3-A42D-560F71B00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550" y="5103019"/>
            <a:ext cx="1755710" cy="175571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A47A0D9-B6B2-4E36-B3C8-B64C0BC26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260" y="5102290"/>
            <a:ext cx="1755710" cy="1755710"/>
          </a:xfrm>
          <a:prstGeom prst="rect">
            <a:avLst/>
          </a:prstGeom>
        </p:spPr>
      </p:pic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1B9F5C3E-55BD-44E2-BC50-CCF2F7EBF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022" y="257275"/>
            <a:ext cx="5560599" cy="2600225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Код игры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Информация о прохождений уровней и настройки музыки и звуков сохраняются в 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json 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файлах.</a:t>
            </a: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C85B0532-EA5B-4993-B35F-53390A8DE337}"/>
              </a:ext>
            </a:extLst>
          </p:cNvPr>
          <p:cNvSpPr txBox="1">
            <a:spLocks/>
          </p:cNvSpPr>
          <p:nvPr/>
        </p:nvSpPr>
        <p:spPr>
          <a:xfrm>
            <a:off x="208573" y="1491373"/>
            <a:ext cx="5424814" cy="1493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BEC9D8A7-A262-411D-B47D-667323F94AA7}"/>
              </a:ext>
            </a:extLst>
          </p:cNvPr>
          <p:cNvSpPr txBox="1">
            <a:spLocks/>
          </p:cNvSpPr>
          <p:nvPr/>
        </p:nvSpPr>
        <p:spPr>
          <a:xfrm>
            <a:off x="167103" y="1380274"/>
            <a:ext cx="5560598" cy="3530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4A409146-D44D-460E-A38C-EDCF48D0B643}"/>
              </a:ext>
            </a:extLst>
          </p:cNvPr>
          <p:cNvSpPr txBox="1">
            <a:spLocks/>
          </p:cNvSpPr>
          <p:nvPr/>
        </p:nvSpPr>
        <p:spPr>
          <a:xfrm>
            <a:off x="5206960" y="1757762"/>
            <a:ext cx="5138127" cy="1493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65B9A986-AC00-47A3-A10F-C3A35AD345DA}"/>
              </a:ext>
            </a:extLst>
          </p:cNvPr>
          <p:cNvSpPr txBox="1">
            <a:spLocks/>
          </p:cNvSpPr>
          <p:nvPr/>
        </p:nvSpPr>
        <p:spPr>
          <a:xfrm>
            <a:off x="211423" y="2632417"/>
            <a:ext cx="5138127" cy="23711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6F28AF-67BF-4A42-8C80-B8788B458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71749" y="2455918"/>
            <a:ext cx="6159018" cy="268008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0AE5AFB-6BDA-4CF1-8092-2D7884DD87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1188" y="2985304"/>
            <a:ext cx="1141698" cy="114169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F78360D-2CC0-4916-8EB9-342FD8A65D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01070">
            <a:off x="9124768" y="-1313909"/>
            <a:ext cx="1141698" cy="1141698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CBCC461-51D7-489E-BBC3-5FC65BAE7B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2082" y="-1416895"/>
            <a:ext cx="1182464" cy="1182464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0D627AB-B388-4DBC-91FF-2476BCE326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959366">
            <a:off x="-1735066" y="3126019"/>
            <a:ext cx="1182464" cy="118246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1229DC-81EF-495B-B07D-29D664EF51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16521" y="1894596"/>
            <a:ext cx="4258269" cy="29055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1AB91AE-85F7-4427-B460-844149367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7689" y="1557387"/>
            <a:ext cx="4467849" cy="1648055"/>
          </a:xfrm>
          <a:prstGeom prst="roundRect">
            <a:avLst>
              <a:gd name="adj" fmla="val 973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3" name="Заголовок 1">
            <a:extLst>
              <a:ext uri="{FF2B5EF4-FFF2-40B4-BE49-F238E27FC236}">
                <a16:creationId xmlns:a16="http://schemas.microsoft.com/office/drawing/2014/main" id="{FBD068CA-69C5-4065-B19D-2F51F78B44CF}"/>
              </a:ext>
            </a:extLst>
          </p:cNvPr>
          <p:cNvSpPr txBox="1">
            <a:spLocks/>
          </p:cNvSpPr>
          <p:nvPr/>
        </p:nvSpPr>
        <p:spPr>
          <a:xfrm>
            <a:off x="4817460" y="1365450"/>
            <a:ext cx="3884985" cy="5921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0EC43B8-DE24-4C05-83ED-522E2C17BB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015" y="3717251"/>
            <a:ext cx="4334480" cy="1171739"/>
          </a:xfrm>
          <a:prstGeom prst="rect">
            <a:avLst/>
          </a:prstGeom>
        </p:spPr>
      </p:pic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FDCC15B0-667C-46BB-842D-41A493703025}"/>
              </a:ext>
            </a:extLst>
          </p:cNvPr>
          <p:cNvSpPr txBox="1">
            <a:spLocks/>
          </p:cNvSpPr>
          <p:nvPr/>
        </p:nvSpPr>
        <p:spPr>
          <a:xfrm>
            <a:off x="-2799274" y="5243829"/>
            <a:ext cx="1898069" cy="5921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Базовые параметры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Левая фигурная скобка 1">
            <a:extLst>
              <a:ext uri="{FF2B5EF4-FFF2-40B4-BE49-F238E27FC236}">
                <a16:creationId xmlns:a16="http://schemas.microsoft.com/office/drawing/2014/main" id="{96A26750-B233-4F98-AFEB-DF2FFA0FDB00}"/>
              </a:ext>
            </a:extLst>
          </p:cNvPr>
          <p:cNvSpPr/>
          <p:nvPr/>
        </p:nvSpPr>
        <p:spPr>
          <a:xfrm>
            <a:off x="611347" y="320399"/>
            <a:ext cx="762786" cy="2756704"/>
          </a:xfrm>
          <a:prstGeom prst="leftBrace">
            <a:avLst>
              <a:gd name="adj1" fmla="val 53287"/>
              <a:gd name="adj2" fmla="val 50000"/>
            </a:avLst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Левая фигурная скобка 24">
            <a:extLst>
              <a:ext uri="{FF2B5EF4-FFF2-40B4-BE49-F238E27FC236}">
                <a16:creationId xmlns:a16="http://schemas.microsoft.com/office/drawing/2014/main" id="{715177C0-3304-4512-904C-9CE0BFD4265E}"/>
              </a:ext>
            </a:extLst>
          </p:cNvPr>
          <p:cNvSpPr/>
          <p:nvPr/>
        </p:nvSpPr>
        <p:spPr>
          <a:xfrm flipH="1">
            <a:off x="6426136" y="310513"/>
            <a:ext cx="509562" cy="2756704"/>
          </a:xfrm>
          <a:prstGeom prst="leftBrace">
            <a:avLst>
              <a:gd name="adj1" fmla="val 53287"/>
              <a:gd name="adj2" fmla="val 50000"/>
            </a:avLst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E4A81A-2D19-4975-BF90-34413CD630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879" y="171562"/>
            <a:ext cx="1842972" cy="49309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4" name="Левая фигурная скобка 33">
            <a:extLst>
              <a:ext uri="{FF2B5EF4-FFF2-40B4-BE49-F238E27FC236}">
                <a16:creationId xmlns:a16="http://schemas.microsoft.com/office/drawing/2014/main" id="{5EE2DC62-E699-4FB9-B539-43B68C4C0EC5}"/>
              </a:ext>
            </a:extLst>
          </p:cNvPr>
          <p:cNvSpPr/>
          <p:nvPr/>
        </p:nvSpPr>
        <p:spPr>
          <a:xfrm flipH="1">
            <a:off x="10770781" y="228599"/>
            <a:ext cx="509562" cy="4872961"/>
          </a:xfrm>
          <a:prstGeom prst="leftBrace">
            <a:avLst>
              <a:gd name="adj1" fmla="val 53287"/>
              <a:gd name="adj2" fmla="val 50000"/>
            </a:avLst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Левая фигурная скобка 34">
            <a:extLst>
              <a:ext uri="{FF2B5EF4-FFF2-40B4-BE49-F238E27FC236}">
                <a16:creationId xmlns:a16="http://schemas.microsoft.com/office/drawing/2014/main" id="{736D4CF2-8BCE-40A3-B5A1-CC4007A2F520}"/>
              </a:ext>
            </a:extLst>
          </p:cNvPr>
          <p:cNvSpPr/>
          <p:nvPr/>
        </p:nvSpPr>
        <p:spPr>
          <a:xfrm>
            <a:off x="7877675" y="228599"/>
            <a:ext cx="664354" cy="4872961"/>
          </a:xfrm>
          <a:prstGeom prst="leftBrace">
            <a:avLst>
              <a:gd name="adj1" fmla="val 53287"/>
              <a:gd name="adj2" fmla="val 50000"/>
            </a:avLst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7641633-E4B6-4C03-A78E-4E4CF530E5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407" y="3821361"/>
            <a:ext cx="1958623" cy="905001"/>
          </a:xfrm>
          <a:prstGeom prst="rect">
            <a:avLst/>
          </a:prstGeom>
        </p:spPr>
      </p:pic>
      <p:sp>
        <p:nvSpPr>
          <p:cNvPr id="37" name="Левая фигурная скобка 36">
            <a:extLst>
              <a:ext uri="{FF2B5EF4-FFF2-40B4-BE49-F238E27FC236}">
                <a16:creationId xmlns:a16="http://schemas.microsoft.com/office/drawing/2014/main" id="{25A951DC-D28D-4862-B2DA-A3745553DB5E}"/>
              </a:ext>
            </a:extLst>
          </p:cNvPr>
          <p:cNvSpPr/>
          <p:nvPr/>
        </p:nvSpPr>
        <p:spPr>
          <a:xfrm flipH="1">
            <a:off x="4981907" y="3776376"/>
            <a:ext cx="509562" cy="994969"/>
          </a:xfrm>
          <a:prstGeom prst="leftBrace">
            <a:avLst>
              <a:gd name="adj1" fmla="val 53287"/>
              <a:gd name="adj2" fmla="val 50000"/>
            </a:avLst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Левая фигурная скобка 37">
            <a:extLst>
              <a:ext uri="{FF2B5EF4-FFF2-40B4-BE49-F238E27FC236}">
                <a16:creationId xmlns:a16="http://schemas.microsoft.com/office/drawing/2014/main" id="{4D056F7C-AA31-4773-A3E9-DCD3056BB963}"/>
              </a:ext>
            </a:extLst>
          </p:cNvPr>
          <p:cNvSpPr/>
          <p:nvPr/>
        </p:nvSpPr>
        <p:spPr>
          <a:xfrm>
            <a:off x="2291270" y="3776376"/>
            <a:ext cx="452131" cy="994969"/>
          </a:xfrm>
          <a:prstGeom prst="leftBrace">
            <a:avLst>
              <a:gd name="adj1" fmla="val 53287"/>
              <a:gd name="adj2" fmla="val 50000"/>
            </a:avLst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Левая фигурная скобка 38">
            <a:extLst>
              <a:ext uri="{FF2B5EF4-FFF2-40B4-BE49-F238E27FC236}">
                <a16:creationId xmlns:a16="http://schemas.microsoft.com/office/drawing/2014/main" id="{AEEFB29B-355D-4BCE-A919-9634DA36AD79}"/>
              </a:ext>
            </a:extLst>
          </p:cNvPr>
          <p:cNvSpPr/>
          <p:nvPr/>
        </p:nvSpPr>
        <p:spPr>
          <a:xfrm>
            <a:off x="-189078" y="52022"/>
            <a:ext cx="762786" cy="4951543"/>
          </a:xfrm>
          <a:prstGeom prst="leftBrace">
            <a:avLst>
              <a:gd name="adj1" fmla="val 53287"/>
              <a:gd name="adj2" fmla="val 50000"/>
            </a:avLst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Левая фигурная скобка 39">
            <a:extLst>
              <a:ext uri="{FF2B5EF4-FFF2-40B4-BE49-F238E27FC236}">
                <a16:creationId xmlns:a16="http://schemas.microsoft.com/office/drawing/2014/main" id="{163C5297-C4BF-4A10-8DDD-24DCD528E0B3}"/>
              </a:ext>
            </a:extLst>
          </p:cNvPr>
          <p:cNvSpPr/>
          <p:nvPr/>
        </p:nvSpPr>
        <p:spPr>
          <a:xfrm flipH="1">
            <a:off x="11684187" y="52022"/>
            <a:ext cx="598492" cy="4951543"/>
          </a:xfrm>
          <a:prstGeom prst="leftBrace">
            <a:avLst>
              <a:gd name="adj1" fmla="val 53287"/>
              <a:gd name="adj2" fmla="val 50000"/>
            </a:avLst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Заголовок 1">
            <a:extLst>
              <a:ext uri="{FF2B5EF4-FFF2-40B4-BE49-F238E27FC236}">
                <a16:creationId xmlns:a16="http://schemas.microsoft.com/office/drawing/2014/main" id="{4D48434D-4331-4353-A22D-532A784EC30D}"/>
              </a:ext>
            </a:extLst>
          </p:cNvPr>
          <p:cNvSpPr txBox="1">
            <a:spLocks/>
          </p:cNvSpPr>
          <p:nvPr/>
        </p:nvSpPr>
        <p:spPr>
          <a:xfrm>
            <a:off x="4289044" y="2886400"/>
            <a:ext cx="2261469" cy="4351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Записывается только лучший результат прохождения</a:t>
            </a:r>
          </a:p>
        </p:txBody>
      </p:sp>
      <p:sp>
        <p:nvSpPr>
          <p:cNvPr id="42" name="Заголовок 1">
            <a:extLst>
              <a:ext uri="{FF2B5EF4-FFF2-40B4-BE49-F238E27FC236}">
                <a16:creationId xmlns:a16="http://schemas.microsoft.com/office/drawing/2014/main" id="{4EDAAAE6-6811-4E97-82F6-C6A110E46AB0}"/>
              </a:ext>
            </a:extLst>
          </p:cNvPr>
          <p:cNvSpPr txBox="1">
            <a:spLocks/>
          </p:cNvSpPr>
          <p:nvPr/>
        </p:nvSpPr>
        <p:spPr>
          <a:xfrm>
            <a:off x="4118450" y="2987863"/>
            <a:ext cx="2261469" cy="4351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41737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A6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DB02CE2-09A8-492D-83BE-AAF2B120E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3019"/>
            <a:ext cx="1755710" cy="175571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9FEAC30-6A94-4854-B997-B5D9A5170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10" y="5103019"/>
            <a:ext cx="1755710" cy="175571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B39A361-B585-430A-AFDD-DF4B2CE67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420" y="5102291"/>
            <a:ext cx="1755710" cy="175571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C48ECA5-0B8D-4FF9-83BF-9E46C4A08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30" y="5102291"/>
            <a:ext cx="1755710" cy="175571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97F373-E79F-4E85-B09A-88236D2F3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840" y="5102291"/>
            <a:ext cx="1755710" cy="175571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A1B0285-234C-4DC3-A42D-560F71B00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550" y="5103019"/>
            <a:ext cx="1755710" cy="175571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A47A0D9-B6B2-4E36-B3C8-B64C0BC26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260" y="5102290"/>
            <a:ext cx="1755710" cy="1755710"/>
          </a:xfrm>
          <a:prstGeom prst="rect">
            <a:avLst/>
          </a:prstGeom>
        </p:spPr>
      </p:pic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1B9F5C3E-55BD-44E2-BC50-CCF2F7EBF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88" y="81655"/>
            <a:ext cx="5560599" cy="967709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Возможности для улучшения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C85B0532-EA5B-4993-B35F-53390A8DE337}"/>
              </a:ext>
            </a:extLst>
          </p:cNvPr>
          <p:cNvSpPr txBox="1">
            <a:spLocks/>
          </p:cNvSpPr>
          <p:nvPr/>
        </p:nvSpPr>
        <p:spPr>
          <a:xfrm>
            <a:off x="208573" y="1491373"/>
            <a:ext cx="5424814" cy="1493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BEC9D8A7-A262-411D-B47D-667323F94AA7}"/>
              </a:ext>
            </a:extLst>
          </p:cNvPr>
          <p:cNvSpPr txBox="1">
            <a:spLocks/>
          </p:cNvSpPr>
          <p:nvPr/>
        </p:nvSpPr>
        <p:spPr>
          <a:xfrm>
            <a:off x="167103" y="1380274"/>
            <a:ext cx="5560598" cy="3530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4A409146-D44D-460E-A38C-EDCF48D0B643}"/>
              </a:ext>
            </a:extLst>
          </p:cNvPr>
          <p:cNvSpPr txBox="1">
            <a:spLocks/>
          </p:cNvSpPr>
          <p:nvPr/>
        </p:nvSpPr>
        <p:spPr>
          <a:xfrm>
            <a:off x="5206960" y="1757762"/>
            <a:ext cx="5138127" cy="1493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65B9A986-AC00-47A3-A10F-C3A35AD345DA}"/>
              </a:ext>
            </a:extLst>
          </p:cNvPr>
          <p:cNvSpPr txBox="1">
            <a:spLocks/>
          </p:cNvSpPr>
          <p:nvPr/>
        </p:nvSpPr>
        <p:spPr>
          <a:xfrm>
            <a:off x="211423" y="2632417"/>
            <a:ext cx="5138127" cy="23711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6F28AF-67BF-4A42-8C80-B8788B458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71749" y="2455918"/>
            <a:ext cx="6159018" cy="268008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0AE5AFB-6BDA-4CF1-8092-2D7884DD87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1188" y="2985304"/>
            <a:ext cx="1141698" cy="114169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F78360D-2CC0-4916-8EB9-342FD8A65D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01070">
            <a:off x="9124768" y="-1313909"/>
            <a:ext cx="1141698" cy="1141698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CBCC461-51D7-489E-BBC3-5FC65BAE7B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2082" y="-1416895"/>
            <a:ext cx="1182464" cy="1182464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0D627AB-B388-4DBC-91FF-2476BCE326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959366">
            <a:off x="-1735066" y="3126019"/>
            <a:ext cx="1182464" cy="118246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1229DC-81EF-495B-B07D-29D664EF51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16521" y="1894596"/>
            <a:ext cx="4258269" cy="29055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1AB91AE-85F7-4427-B460-844149367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7689" y="1557387"/>
            <a:ext cx="4467849" cy="1648055"/>
          </a:xfrm>
          <a:prstGeom prst="roundRect">
            <a:avLst>
              <a:gd name="adj" fmla="val 973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3" name="Заголовок 1">
            <a:extLst>
              <a:ext uri="{FF2B5EF4-FFF2-40B4-BE49-F238E27FC236}">
                <a16:creationId xmlns:a16="http://schemas.microsoft.com/office/drawing/2014/main" id="{FBD068CA-69C5-4065-B19D-2F51F78B44CF}"/>
              </a:ext>
            </a:extLst>
          </p:cNvPr>
          <p:cNvSpPr txBox="1">
            <a:spLocks/>
          </p:cNvSpPr>
          <p:nvPr/>
        </p:nvSpPr>
        <p:spPr>
          <a:xfrm>
            <a:off x="4817460" y="1365450"/>
            <a:ext cx="3884985" cy="5921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0EC43B8-DE24-4C05-83ED-522E2C17BB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015" y="3717251"/>
            <a:ext cx="4334480" cy="1171739"/>
          </a:xfrm>
          <a:prstGeom prst="rect">
            <a:avLst/>
          </a:prstGeom>
        </p:spPr>
      </p:pic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FDCC15B0-667C-46BB-842D-41A493703025}"/>
              </a:ext>
            </a:extLst>
          </p:cNvPr>
          <p:cNvSpPr txBox="1">
            <a:spLocks/>
          </p:cNvSpPr>
          <p:nvPr/>
        </p:nvSpPr>
        <p:spPr>
          <a:xfrm>
            <a:off x="-2799274" y="5243829"/>
            <a:ext cx="1898069" cy="5921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Базовые параметры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Левая фигурная скобка 1">
            <a:extLst>
              <a:ext uri="{FF2B5EF4-FFF2-40B4-BE49-F238E27FC236}">
                <a16:creationId xmlns:a16="http://schemas.microsoft.com/office/drawing/2014/main" id="{96A26750-B233-4F98-AFEB-DF2FFA0FDB00}"/>
              </a:ext>
            </a:extLst>
          </p:cNvPr>
          <p:cNvSpPr/>
          <p:nvPr/>
        </p:nvSpPr>
        <p:spPr>
          <a:xfrm>
            <a:off x="-1382950" y="257275"/>
            <a:ext cx="762786" cy="2756704"/>
          </a:xfrm>
          <a:prstGeom prst="leftBrace">
            <a:avLst>
              <a:gd name="adj1" fmla="val 53287"/>
              <a:gd name="adj2" fmla="val 50000"/>
            </a:avLst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Левая фигурная скобка 24">
            <a:extLst>
              <a:ext uri="{FF2B5EF4-FFF2-40B4-BE49-F238E27FC236}">
                <a16:creationId xmlns:a16="http://schemas.microsoft.com/office/drawing/2014/main" id="{715177C0-3304-4512-904C-9CE0BFD4265E}"/>
              </a:ext>
            </a:extLst>
          </p:cNvPr>
          <p:cNvSpPr/>
          <p:nvPr/>
        </p:nvSpPr>
        <p:spPr>
          <a:xfrm flipH="1">
            <a:off x="14083484" y="283174"/>
            <a:ext cx="509562" cy="2756704"/>
          </a:xfrm>
          <a:prstGeom prst="leftBrace">
            <a:avLst>
              <a:gd name="adj1" fmla="val 53287"/>
              <a:gd name="adj2" fmla="val 50000"/>
            </a:avLst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Левая фигурная скобка 33">
            <a:extLst>
              <a:ext uri="{FF2B5EF4-FFF2-40B4-BE49-F238E27FC236}">
                <a16:creationId xmlns:a16="http://schemas.microsoft.com/office/drawing/2014/main" id="{5EE2DC62-E699-4FB9-B539-43B68C4C0EC5}"/>
              </a:ext>
            </a:extLst>
          </p:cNvPr>
          <p:cNvSpPr/>
          <p:nvPr/>
        </p:nvSpPr>
        <p:spPr>
          <a:xfrm flipH="1">
            <a:off x="12857419" y="195936"/>
            <a:ext cx="509562" cy="4872961"/>
          </a:xfrm>
          <a:prstGeom prst="leftBrace">
            <a:avLst>
              <a:gd name="adj1" fmla="val 53287"/>
              <a:gd name="adj2" fmla="val 50000"/>
            </a:avLst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Левая фигурная скобка 34">
            <a:extLst>
              <a:ext uri="{FF2B5EF4-FFF2-40B4-BE49-F238E27FC236}">
                <a16:creationId xmlns:a16="http://schemas.microsoft.com/office/drawing/2014/main" id="{736D4CF2-8BCE-40A3-B5A1-CC4007A2F520}"/>
              </a:ext>
            </a:extLst>
          </p:cNvPr>
          <p:cNvSpPr/>
          <p:nvPr/>
        </p:nvSpPr>
        <p:spPr>
          <a:xfrm>
            <a:off x="-1429232" y="16029"/>
            <a:ext cx="664354" cy="4872961"/>
          </a:xfrm>
          <a:prstGeom prst="leftBrace">
            <a:avLst>
              <a:gd name="adj1" fmla="val 53287"/>
              <a:gd name="adj2" fmla="val 50000"/>
            </a:avLst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Левая фигурная скобка 36">
            <a:extLst>
              <a:ext uri="{FF2B5EF4-FFF2-40B4-BE49-F238E27FC236}">
                <a16:creationId xmlns:a16="http://schemas.microsoft.com/office/drawing/2014/main" id="{25A951DC-D28D-4862-B2DA-A3745553DB5E}"/>
              </a:ext>
            </a:extLst>
          </p:cNvPr>
          <p:cNvSpPr/>
          <p:nvPr/>
        </p:nvSpPr>
        <p:spPr>
          <a:xfrm flipH="1">
            <a:off x="12918059" y="3717251"/>
            <a:ext cx="509562" cy="994969"/>
          </a:xfrm>
          <a:prstGeom prst="leftBrace">
            <a:avLst>
              <a:gd name="adj1" fmla="val 53287"/>
              <a:gd name="adj2" fmla="val 50000"/>
            </a:avLst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Левая фигурная скобка 37">
            <a:extLst>
              <a:ext uri="{FF2B5EF4-FFF2-40B4-BE49-F238E27FC236}">
                <a16:creationId xmlns:a16="http://schemas.microsoft.com/office/drawing/2014/main" id="{4D056F7C-AA31-4773-A3E9-DCD3056BB963}"/>
              </a:ext>
            </a:extLst>
          </p:cNvPr>
          <p:cNvSpPr/>
          <p:nvPr/>
        </p:nvSpPr>
        <p:spPr>
          <a:xfrm>
            <a:off x="-1164377" y="3754923"/>
            <a:ext cx="452131" cy="994969"/>
          </a:xfrm>
          <a:prstGeom prst="leftBrace">
            <a:avLst>
              <a:gd name="adj1" fmla="val 53287"/>
              <a:gd name="adj2" fmla="val 50000"/>
            </a:avLst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Левая фигурная скобка 38">
            <a:extLst>
              <a:ext uri="{FF2B5EF4-FFF2-40B4-BE49-F238E27FC236}">
                <a16:creationId xmlns:a16="http://schemas.microsoft.com/office/drawing/2014/main" id="{AEEFB29B-355D-4BCE-A919-9634DA36AD79}"/>
              </a:ext>
            </a:extLst>
          </p:cNvPr>
          <p:cNvSpPr/>
          <p:nvPr/>
        </p:nvSpPr>
        <p:spPr>
          <a:xfrm>
            <a:off x="-1443590" y="28955"/>
            <a:ext cx="762786" cy="4951543"/>
          </a:xfrm>
          <a:prstGeom prst="leftBrace">
            <a:avLst>
              <a:gd name="adj1" fmla="val 53287"/>
              <a:gd name="adj2" fmla="val 50000"/>
            </a:avLst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Левая фигурная скобка 39">
            <a:extLst>
              <a:ext uri="{FF2B5EF4-FFF2-40B4-BE49-F238E27FC236}">
                <a16:creationId xmlns:a16="http://schemas.microsoft.com/office/drawing/2014/main" id="{163C5297-C4BF-4A10-8DDD-24DCD528E0B3}"/>
              </a:ext>
            </a:extLst>
          </p:cNvPr>
          <p:cNvSpPr/>
          <p:nvPr/>
        </p:nvSpPr>
        <p:spPr>
          <a:xfrm flipH="1">
            <a:off x="12918059" y="-40469"/>
            <a:ext cx="598492" cy="4951543"/>
          </a:xfrm>
          <a:prstGeom prst="leftBrace">
            <a:avLst>
              <a:gd name="adj1" fmla="val 53287"/>
              <a:gd name="adj2" fmla="val 50000"/>
            </a:avLst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Заголовок 1">
            <a:extLst>
              <a:ext uri="{FF2B5EF4-FFF2-40B4-BE49-F238E27FC236}">
                <a16:creationId xmlns:a16="http://schemas.microsoft.com/office/drawing/2014/main" id="{13A3AF5F-C402-4016-9600-89FBD95129C2}"/>
              </a:ext>
            </a:extLst>
          </p:cNvPr>
          <p:cNvSpPr txBox="1">
            <a:spLocks/>
          </p:cNvSpPr>
          <p:nvPr/>
        </p:nvSpPr>
        <p:spPr>
          <a:xfrm>
            <a:off x="72788" y="1048023"/>
            <a:ext cx="11883419" cy="19376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Tx/>
              <a:buChar char="-"/>
            </a:pP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Добавление большего кол-во уровней и противников и бонусов.</a:t>
            </a:r>
          </a:p>
          <a:p>
            <a:pPr marL="457200" indent="-457200" algn="l">
              <a:buFontTx/>
              <a:buChar char="-"/>
            </a:pP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Создание простого редактора уровней</a:t>
            </a:r>
          </a:p>
          <a:p>
            <a:pPr algn="l"/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91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A6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DB02CE2-09A8-492D-83BE-AAF2B120E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3019"/>
            <a:ext cx="1755710" cy="175571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9FEAC30-6A94-4854-B997-B5D9A5170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10" y="5103019"/>
            <a:ext cx="1755710" cy="175571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B39A361-B585-430A-AFDD-DF4B2CE67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420" y="5102291"/>
            <a:ext cx="1755710" cy="175571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C48ECA5-0B8D-4FF9-83BF-9E46C4A08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30" y="5102291"/>
            <a:ext cx="1755710" cy="175571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97F373-E79F-4E85-B09A-88236D2F3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840" y="5102291"/>
            <a:ext cx="1755710" cy="175571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A1B0285-234C-4DC3-A42D-560F71B00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550" y="5103019"/>
            <a:ext cx="1755710" cy="175571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A47A0D9-B6B2-4E36-B3C8-B64C0BC26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260" y="5102290"/>
            <a:ext cx="1755710" cy="1755710"/>
          </a:xfrm>
          <a:prstGeom prst="rect">
            <a:avLst/>
          </a:prstGeom>
        </p:spPr>
      </p:pic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1B9F5C3E-55BD-44E2-BC50-CCF2F7EBF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8110" y="1038814"/>
            <a:ext cx="5560598" cy="967709"/>
          </a:xfrm>
        </p:spPr>
        <p:txBody>
          <a:bodyPr>
            <a:normAutofit/>
          </a:bodyPr>
          <a:lstStyle/>
          <a:p>
            <a:pPr algn="l"/>
            <a:r>
              <a:rPr lang="ru-RU" sz="3200">
                <a:latin typeface="Segoe UI Black" panose="020B0A02040204020203" pitchFamily="34" charset="0"/>
                <a:ea typeface="Segoe UI Black" panose="020B0A02040204020203" pitchFamily="34" charset="0"/>
              </a:rPr>
              <a:t>СПАСИБО ЗА ВНИМАНИЕ</a:t>
            </a:r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C85B0532-EA5B-4993-B35F-53390A8DE337}"/>
              </a:ext>
            </a:extLst>
          </p:cNvPr>
          <p:cNvSpPr txBox="1">
            <a:spLocks/>
          </p:cNvSpPr>
          <p:nvPr/>
        </p:nvSpPr>
        <p:spPr>
          <a:xfrm>
            <a:off x="6267960" y="3255961"/>
            <a:ext cx="5424814" cy="1493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4A409146-D44D-460E-A38C-EDCF48D0B643}"/>
              </a:ext>
            </a:extLst>
          </p:cNvPr>
          <p:cNvSpPr txBox="1">
            <a:spLocks/>
          </p:cNvSpPr>
          <p:nvPr/>
        </p:nvSpPr>
        <p:spPr>
          <a:xfrm>
            <a:off x="5206960" y="1757762"/>
            <a:ext cx="5138127" cy="1493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65B9A986-AC00-47A3-A10F-C3A35AD345DA}"/>
              </a:ext>
            </a:extLst>
          </p:cNvPr>
          <p:cNvSpPr txBox="1">
            <a:spLocks/>
          </p:cNvSpPr>
          <p:nvPr/>
        </p:nvSpPr>
        <p:spPr>
          <a:xfrm>
            <a:off x="195258" y="2712944"/>
            <a:ext cx="5138127" cy="23711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6F28AF-67BF-4A42-8C80-B8788B458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71749" y="2455918"/>
            <a:ext cx="6159018" cy="268008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0AE5AFB-6BDA-4CF1-8092-2D7884DD87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1188" y="2985304"/>
            <a:ext cx="1141698" cy="114169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F78360D-2CC0-4916-8EB9-342FD8A65D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01070">
            <a:off x="9124768" y="-1313909"/>
            <a:ext cx="1141698" cy="1141698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CBCC461-51D7-489E-BBC3-5FC65BAE7B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2082" y="-1416895"/>
            <a:ext cx="1182464" cy="1182464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0D627AB-B388-4DBC-91FF-2476BCE326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959366">
            <a:off x="-1735066" y="3126019"/>
            <a:ext cx="1182464" cy="118246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1229DC-81EF-495B-B07D-29D664EF51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16521" y="1894596"/>
            <a:ext cx="4258269" cy="29055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1AB91AE-85F7-4427-B460-844149367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7689" y="1557387"/>
            <a:ext cx="4467849" cy="1648055"/>
          </a:xfrm>
          <a:prstGeom prst="roundRect">
            <a:avLst>
              <a:gd name="adj" fmla="val 973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3" name="Заголовок 1">
            <a:extLst>
              <a:ext uri="{FF2B5EF4-FFF2-40B4-BE49-F238E27FC236}">
                <a16:creationId xmlns:a16="http://schemas.microsoft.com/office/drawing/2014/main" id="{FBD068CA-69C5-4065-B19D-2F51F78B44CF}"/>
              </a:ext>
            </a:extLst>
          </p:cNvPr>
          <p:cNvSpPr txBox="1">
            <a:spLocks/>
          </p:cNvSpPr>
          <p:nvPr/>
        </p:nvSpPr>
        <p:spPr>
          <a:xfrm>
            <a:off x="4817460" y="1365450"/>
            <a:ext cx="3884985" cy="5921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0EC43B8-DE24-4C05-83ED-522E2C17BB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015" y="3717251"/>
            <a:ext cx="4334480" cy="1171739"/>
          </a:xfrm>
          <a:prstGeom prst="rect">
            <a:avLst/>
          </a:prstGeom>
        </p:spPr>
      </p:pic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FDCC15B0-667C-46BB-842D-41A493703025}"/>
              </a:ext>
            </a:extLst>
          </p:cNvPr>
          <p:cNvSpPr txBox="1">
            <a:spLocks/>
          </p:cNvSpPr>
          <p:nvPr/>
        </p:nvSpPr>
        <p:spPr>
          <a:xfrm>
            <a:off x="-2799274" y="5243829"/>
            <a:ext cx="1898069" cy="5921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Базовые параметры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Левая фигурная скобка 1">
            <a:extLst>
              <a:ext uri="{FF2B5EF4-FFF2-40B4-BE49-F238E27FC236}">
                <a16:creationId xmlns:a16="http://schemas.microsoft.com/office/drawing/2014/main" id="{96A26750-B233-4F98-AFEB-DF2FFA0FDB00}"/>
              </a:ext>
            </a:extLst>
          </p:cNvPr>
          <p:cNvSpPr/>
          <p:nvPr/>
        </p:nvSpPr>
        <p:spPr>
          <a:xfrm>
            <a:off x="-1382950" y="257275"/>
            <a:ext cx="762786" cy="2756704"/>
          </a:xfrm>
          <a:prstGeom prst="leftBrace">
            <a:avLst>
              <a:gd name="adj1" fmla="val 53287"/>
              <a:gd name="adj2" fmla="val 50000"/>
            </a:avLst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Левая фигурная скобка 24">
            <a:extLst>
              <a:ext uri="{FF2B5EF4-FFF2-40B4-BE49-F238E27FC236}">
                <a16:creationId xmlns:a16="http://schemas.microsoft.com/office/drawing/2014/main" id="{715177C0-3304-4512-904C-9CE0BFD4265E}"/>
              </a:ext>
            </a:extLst>
          </p:cNvPr>
          <p:cNvSpPr/>
          <p:nvPr/>
        </p:nvSpPr>
        <p:spPr>
          <a:xfrm flipH="1">
            <a:off x="14083484" y="283174"/>
            <a:ext cx="509562" cy="2756704"/>
          </a:xfrm>
          <a:prstGeom prst="leftBrace">
            <a:avLst>
              <a:gd name="adj1" fmla="val 53287"/>
              <a:gd name="adj2" fmla="val 50000"/>
            </a:avLst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Левая фигурная скобка 33">
            <a:extLst>
              <a:ext uri="{FF2B5EF4-FFF2-40B4-BE49-F238E27FC236}">
                <a16:creationId xmlns:a16="http://schemas.microsoft.com/office/drawing/2014/main" id="{5EE2DC62-E699-4FB9-B539-43B68C4C0EC5}"/>
              </a:ext>
            </a:extLst>
          </p:cNvPr>
          <p:cNvSpPr/>
          <p:nvPr/>
        </p:nvSpPr>
        <p:spPr>
          <a:xfrm flipH="1">
            <a:off x="12857419" y="195936"/>
            <a:ext cx="509562" cy="4872961"/>
          </a:xfrm>
          <a:prstGeom prst="leftBrace">
            <a:avLst>
              <a:gd name="adj1" fmla="val 53287"/>
              <a:gd name="adj2" fmla="val 50000"/>
            </a:avLst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Левая фигурная скобка 34">
            <a:extLst>
              <a:ext uri="{FF2B5EF4-FFF2-40B4-BE49-F238E27FC236}">
                <a16:creationId xmlns:a16="http://schemas.microsoft.com/office/drawing/2014/main" id="{736D4CF2-8BCE-40A3-B5A1-CC4007A2F520}"/>
              </a:ext>
            </a:extLst>
          </p:cNvPr>
          <p:cNvSpPr/>
          <p:nvPr/>
        </p:nvSpPr>
        <p:spPr>
          <a:xfrm>
            <a:off x="-1429232" y="16029"/>
            <a:ext cx="664354" cy="4872961"/>
          </a:xfrm>
          <a:prstGeom prst="leftBrace">
            <a:avLst>
              <a:gd name="adj1" fmla="val 53287"/>
              <a:gd name="adj2" fmla="val 50000"/>
            </a:avLst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Левая фигурная скобка 36">
            <a:extLst>
              <a:ext uri="{FF2B5EF4-FFF2-40B4-BE49-F238E27FC236}">
                <a16:creationId xmlns:a16="http://schemas.microsoft.com/office/drawing/2014/main" id="{25A951DC-D28D-4862-B2DA-A3745553DB5E}"/>
              </a:ext>
            </a:extLst>
          </p:cNvPr>
          <p:cNvSpPr/>
          <p:nvPr/>
        </p:nvSpPr>
        <p:spPr>
          <a:xfrm flipH="1">
            <a:off x="12918059" y="3717251"/>
            <a:ext cx="509562" cy="994969"/>
          </a:xfrm>
          <a:prstGeom prst="leftBrace">
            <a:avLst>
              <a:gd name="adj1" fmla="val 53287"/>
              <a:gd name="adj2" fmla="val 50000"/>
            </a:avLst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Левая фигурная скобка 37">
            <a:extLst>
              <a:ext uri="{FF2B5EF4-FFF2-40B4-BE49-F238E27FC236}">
                <a16:creationId xmlns:a16="http://schemas.microsoft.com/office/drawing/2014/main" id="{4D056F7C-AA31-4773-A3E9-DCD3056BB963}"/>
              </a:ext>
            </a:extLst>
          </p:cNvPr>
          <p:cNvSpPr/>
          <p:nvPr/>
        </p:nvSpPr>
        <p:spPr>
          <a:xfrm>
            <a:off x="-1164377" y="3754923"/>
            <a:ext cx="452131" cy="994969"/>
          </a:xfrm>
          <a:prstGeom prst="leftBrace">
            <a:avLst>
              <a:gd name="adj1" fmla="val 53287"/>
              <a:gd name="adj2" fmla="val 50000"/>
            </a:avLst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Левая фигурная скобка 38">
            <a:extLst>
              <a:ext uri="{FF2B5EF4-FFF2-40B4-BE49-F238E27FC236}">
                <a16:creationId xmlns:a16="http://schemas.microsoft.com/office/drawing/2014/main" id="{AEEFB29B-355D-4BCE-A919-9634DA36AD79}"/>
              </a:ext>
            </a:extLst>
          </p:cNvPr>
          <p:cNvSpPr/>
          <p:nvPr/>
        </p:nvSpPr>
        <p:spPr>
          <a:xfrm>
            <a:off x="-1443590" y="28955"/>
            <a:ext cx="762786" cy="4951543"/>
          </a:xfrm>
          <a:prstGeom prst="leftBrace">
            <a:avLst>
              <a:gd name="adj1" fmla="val 53287"/>
              <a:gd name="adj2" fmla="val 50000"/>
            </a:avLst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Левая фигурная скобка 39">
            <a:extLst>
              <a:ext uri="{FF2B5EF4-FFF2-40B4-BE49-F238E27FC236}">
                <a16:creationId xmlns:a16="http://schemas.microsoft.com/office/drawing/2014/main" id="{163C5297-C4BF-4A10-8DDD-24DCD528E0B3}"/>
              </a:ext>
            </a:extLst>
          </p:cNvPr>
          <p:cNvSpPr/>
          <p:nvPr/>
        </p:nvSpPr>
        <p:spPr>
          <a:xfrm flipH="1">
            <a:off x="12918059" y="-40469"/>
            <a:ext cx="598492" cy="4951543"/>
          </a:xfrm>
          <a:prstGeom prst="leftBrace">
            <a:avLst>
              <a:gd name="adj1" fmla="val 53287"/>
              <a:gd name="adj2" fmla="val 50000"/>
            </a:avLst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2" name="Рисунок 41">
            <a:hlinkClick r:id="rId11" action="ppaction://hlinkfile"/>
            <a:extLst>
              <a:ext uri="{FF2B5EF4-FFF2-40B4-BE49-F238E27FC236}">
                <a16:creationId xmlns:a16="http://schemas.microsoft.com/office/drawing/2014/main" id="{2F3F6A70-B34A-4928-8AFE-F1978E70A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608" y="3962587"/>
            <a:ext cx="948487" cy="94848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2051CA-1AA8-49A5-A004-78A14EEDD5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51" y="3876835"/>
            <a:ext cx="1007933" cy="124053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4CF6A2-E567-495E-A634-696250FA75E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38375" y="3909573"/>
            <a:ext cx="1193269" cy="118955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0B29D67-9A8D-4B3F-B546-946AD45728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222" y="3897355"/>
            <a:ext cx="964948" cy="121197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6E35AB7-24D5-497E-9DE6-63FD9800193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035" y="3891157"/>
            <a:ext cx="1040878" cy="1144608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C4BF0D19-EB57-4EC8-ABCC-BF4713199D0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185" y="2597067"/>
            <a:ext cx="1112654" cy="1180629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32B19F2-6F88-4213-A488-B53E2AAD254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448" y="3903085"/>
            <a:ext cx="1146465" cy="1150286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C921565B-F864-4468-BD34-2D5B94540A3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150" y="3832419"/>
            <a:ext cx="1251673" cy="125167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58842B9-BBA8-41A2-BCC0-7757EBC73A80}"/>
              </a:ext>
            </a:extLst>
          </p:cNvPr>
          <p:cNvSpPr txBox="1"/>
          <p:nvPr/>
        </p:nvSpPr>
        <p:spPr>
          <a:xfrm>
            <a:off x="10856755" y="3356595"/>
            <a:ext cx="101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Перейти к коду</a:t>
            </a:r>
          </a:p>
        </p:txBody>
      </p:sp>
    </p:spTree>
    <p:extLst>
      <p:ext uri="{BB962C8B-B14F-4D97-AF65-F5344CB8AC3E}">
        <p14:creationId xmlns:p14="http://schemas.microsoft.com/office/powerpoint/2010/main" val="1170489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A6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05835F-C5E6-4F25-A994-E8B8338CE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-2247900"/>
            <a:ext cx="1755710" cy="17557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D30C97-CE7B-498A-BEC7-C86CF47E4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10" y="-2247900"/>
            <a:ext cx="1755710" cy="175571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0ACAED-336E-4D21-8909-4FA2B25F8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620" y="-2248628"/>
            <a:ext cx="1755710" cy="175571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852D3E3-145E-460F-B842-B6D9DEC79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330" y="-2248628"/>
            <a:ext cx="1755710" cy="175571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B624F50-FB5E-4D87-8FCC-92F52961D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040" y="-2248628"/>
            <a:ext cx="1755710" cy="175571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4D1BBA4-4D0C-43BE-85E9-44807941E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750" y="-2247900"/>
            <a:ext cx="1755710" cy="175571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45116B-7859-4557-8EFC-671B983F1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60" y="-2248695"/>
            <a:ext cx="1755710" cy="175571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DB02CE2-09A8-492D-83BE-AAF2B120E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3019"/>
            <a:ext cx="1755710" cy="175571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9FEAC30-6A94-4854-B997-B5D9A5170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10" y="5103019"/>
            <a:ext cx="1755710" cy="175571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B39A361-B585-430A-AFDD-DF4B2CE67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420" y="5102291"/>
            <a:ext cx="1755710" cy="175571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C48ECA5-0B8D-4FF9-83BF-9E46C4A08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30" y="5102291"/>
            <a:ext cx="1755710" cy="175571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97F373-E79F-4E85-B09A-88236D2F3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840" y="5102291"/>
            <a:ext cx="1755710" cy="175571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A1B0285-234C-4DC3-A42D-560F71B00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550" y="5103019"/>
            <a:ext cx="1755710" cy="175571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A47A0D9-B6B2-4E36-B3C8-B64C0BC26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260" y="5102290"/>
            <a:ext cx="1755710" cy="175571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68BDC33-7F73-487E-B8C6-60716C4D1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287" y="3934081"/>
            <a:ext cx="949170" cy="116820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0E5B70-F195-4407-B183-9AE440AA3E94}"/>
              </a:ext>
            </a:extLst>
          </p:cNvPr>
          <p:cNvSpPr txBox="1"/>
          <p:nvPr/>
        </p:nvSpPr>
        <p:spPr>
          <a:xfrm>
            <a:off x="1147884" y="230864"/>
            <a:ext cx="983652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Описание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: 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Одиночный 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 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2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D </a:t>
            </a:r>
            <a:r>
              <a:rPr lang="ru-RU" sz="3200" dirty="0" err="1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платформер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 на основе игры 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Super Mario</a:t>
            </a:r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  <a:cs typeface="+mj-cs"/>
            </a:endParaRPr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1B9F5C3E-55BD-44E2-BC50-CCF2F7EBF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884" y="1549575"/>
            <a:ext cx="8508521" cy="1089185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Цель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: 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Пройти все уровни на большее количество очков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4AA8545E-335D-4D9E-AE11-A360080E4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9" y="105412"/>
            <a:ext cx="1104181" cy="110418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41D52F3-0132-4020-B0C9-12835AA6D6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9" y="1620217"/>
            <a:ext cx="1104181" cy="110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38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A6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05835F-C5E6-4F25-A994-E8B8338CE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-2247900"/>
            <a:ext cx="1755710" cy="17557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D30C97-CE7B-498A-BEC7-C86CF47E4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10" y="-2247900"/>
            <a:ext cx="1755710" cy="175571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0ACAED-336E-4D21-8909-4FA2B25F8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620" y="-2248628"/>
            <a:ext cx="1755710" cy="175571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852D3E3-145E-460F-B842-B6D9DEC79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330" y="-2248628"/>
            <a:ext cx="1755710" cy="175571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B624F50-FB5E-4D87-8FCC-92F52961D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040" y="-2248628"/>
            <a:ext cx="1755710" cy="175571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4D1BBA4-4D0C-43BE-85E9-44807941E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750" y="-2247900"/>
            <a:ext cx="1755710" cy="175571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45116B-7859-4557-8EFC-671B983F1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60" y="-2248695"/>
            <a:ext cx="1755710" cy="175571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DB02CE2-09A8-492D-83BE-AAF2B120E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3019"/>
            <a:ext cx="1755710" cy="175571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9FEAC30-6A94-4854-B997-B5D9A5170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10" y="5103019"/>
            <a:ext cx="1755710" cy="175571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B39A361-B585-430A-AFDD-DF4B2CE67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420" y="5102291"/>
            <a:ext cx="1755710" cy="175571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C48ECA5-0B8D-4FF9-83BF-9E46C4A08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30" y="5102291"/>
            <a:ext cx="1755710" cy="175571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97F373-E79F-4E85-B09A-88236D2F3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840" y="5102291"/>
            <a:ext cx="1755710" cy="175571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A1B0285-234C-4DC3-A42D-560F71B00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550" y="5103019"/>
            <a:ext cx="1755710" cy="175571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A47A0D9-B6B2-4E36-B3C8-B64C0BC26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260" y="5102290"/>
            <a:ext cx="1755710" cy="175571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0E5B70-F195-4407-B183-9AE440AA3E94}"/>
              </a:ext>
            </a:extLst>
          </p:cNvPr>
          <p:cNvSpPr txBox="1"/>
          <p:nvPr/>
        </p:nvSpPr>
        <p:spPr>
          <a:xfrm>
            <a:off x="1147884" y="-1242336"/>
            <a:ext cx="983652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Описание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: 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Одиночный 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 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2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D </a:t>
            </a:r>
            <a:r>
              <a:rPr lang="ru-RU" sz="3200" dirty="0" err="1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платформер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 на основе игры 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Super Mario</a:t>
            </a:r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  <a:cs typeface="+mj-cs"/>
            </a:endParaRPr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1B9F5C3E-55BD-44E2-BC50-CCF2F7EBF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029" y="197364"/>
            <a:ext cx="11715141" cy="1809146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Игровой процесс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Игрок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(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Марио) проходит различные уровни, собирая бонусы в виде сердец дающих жизнь(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HP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) и очки и убивая противников в виде грибов из оригинальной игры, а также активируя лаки блоки, выдающие либо противника, либо дор. жизнь.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4AA8545E-335D-4D9E-AE11-A360080E4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08981" y="168137"/>
            <a:ext cx="1104181" cy="110418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41D52F3-0132-4020-B0C9-12835AA6D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8982" y="1575150"/>
            <a:ext cx="1104181" cy="110418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2EFFF02-D9C9-48EF-9D4E-D8730BC03A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994" y="2235888"/>
            <a:ext cx="1253150" cy="132970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C57A6A-D61C-469F-99A3-CA97359E0F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03" y="3851894"/>
            <a:ext cx="1253151" cy="124966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700EBF3-FCF0-46A1-B339-26D776FBD5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42" y="3848412"/>
            <a:ext cx="1253151" cy="125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29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A6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952D89C-9422-4494-9541-2B26CC59E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078" y="1210381"/>
            <a:ext cx="5860944" cy="396230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05835F-C5E6-4F25-A994-E8B8338CE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-2247900"/>
            <a:ext cx="1755710" cy="17557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D30C97-CE7B-498A-BEC7-C86CF47E4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10" y="-2247900"/>
            <a:ext cx="1755710" cy="175571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0ACAED-336E-4D21-8909-4FA2B25F8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620" y="-2248628"/>
            <a:ext cx="1755710" cy="175571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852D3E3-145E-460F-B842-B6D9DEC79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330" y="-2248628"/>
            <a:ext cx="1755710" cy="175571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B624F50-FB5E-4D87-8FCC-92F52961D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040" y="-2248628"/>
            <a:ext cx="1755710" cy="175571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4D1BBA4-4D0C-43BE-85E9-44807941E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750" y="-2247900"/>
            <a:ext cx="1755710" cy="175571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45116B-7859-4557-8EFC-671B983F1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60" y="-2248695"/>
            <a:ext cx="1755710" cy="175571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DB02CE2-09A8-492D-83BE-AAF2B120E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3019"/>
            <a:ext cx="1755710" cy="175571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9FEAC30-6A94-4854-B997-B5D9A5170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10" y="5103019"/>
            <a:ext cx="1755710" cy="175571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B39A361-B585-430A-AFDD-DF4B2CE67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420" y="5102291"/>
            <a:ext cx="1755710" cy="175571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C48ECA5-0B8D-4FF9-83BF-9E46C4A08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30" y="5102291"/>
            <a:ext cx="1755710" cy="175571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97F373-E79F-4E85-B09A-88236D2F3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840" y="5102291"/>
            <a:ext cx="1755710" cy="175571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A1B0285-234C-4DC3-A42D-560F71B00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550" y="5103019"/>
            <a:ext cx="1755710" cy="175571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A47A0D9-B6B2-4E36-B3C8-B64C0BC26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260" y="5102290"/>
            <a:ext cx="1755710" cy="175571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0E5B70-F195-4407-B183-9AE440AA3E94}"/>
              </a:ext>
            </a:extLst>
          </p:cNvPr>
          <p:cNvSpPr txBox="1"/>
          <p:nvPr/>
        </p:nvSpPr>
        <p:spPr>
          <a:xfrm>
            <a:off x="1147884" y="-1242336"/>
            <a:ext cx="983652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Описание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: 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Одиночный 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 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2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D </a:t>
            </a:r>
            <a:r>
              <a:rPr lang="ru-RU" sz="3200" dirty="0" err="1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платформер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 на основе игры 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Super Mario</a:t>
            </a:r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  <a:cs typeface="+mj-cs"/>
            </a:endParaRPr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1B9F5C3E-55BD-44E2-BC50-CCF2F7EBF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573" y="168137"/>
            <a:ext cx="11715141" cy="1493931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Заходя в игру, игрок видит стартовый экран, имеющий две кнопки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кнопка выбора уровня и кнопка меню настроек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4AA8545E-335D-4D9E-AE11-A360080E4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08981" y="168137"/>
            <a:ext cx="1104181" cy="110418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41D52F3-0132-4020-B0C9-12835AA6D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8982" y="1575150"/>
            <a:ext cx="1104181" cy="110418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2EFFF02-D9C9-48EF-9D4E-D8730BC03A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756" y="2173703"/>
            <a:ext cx="1253150" cy="132970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C57A6A-D61C-469F-99A3-CA97359E0F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81646">
            <a:off x="2444524" y="7032605"/>
            <a:ext cx="1253151" cy="124966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700EBF3-FCF0-46A1-B339-26D776FBD5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4797" y="3849139"/>
            <a:ext cx="1253151" cy="125315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2C78A7-4EF8-4F44-921A-DC824DA542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418" y="1575150"/>
            <a:ext cx="5266193" cy="347800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C70BBA1-1318-474E-86E3-69A6133C33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264" y="2290752"/>
            <a:ext cx="844420" cy="844420"/>
          </a:xfrm>
          <a:prstGeom prst="rect">
            <a:avLst/>
          </a:prstGeom>
        </p:spPr>
      </p:pic>
      <p:pic>
        <p:nvPicPr>
          <p:cNvPr id="25" name="Рисунок 24">
            <a:hlinkClick r:id="rId10" action="ppaction://hlinksldjump"/>
            <a:extLst>
              <a:ext uri="{FF2B5EF4-FFF2-40B4-BE49-F238E27FC236}">
                <a16:creationId xmlns:a16="http://schemas.microsoft.com/office/drawing/2014/main" id="{75B37667-E7E4-4A32-84FF-B07316EA09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462" y="2264606"/>
            <a:ext cx="896711" cy="89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22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49 -0.01227 L 0.02149 -0.01204 C 0.025 -0.01088 0.02865 -0.00972 0.03217 -0.0081 C 0.03334 -0.00764 0.03464 -0.00695 0.03568 -0.00602 C 0.04271 0.00023 0.03581 -0.00324 0.04284 0.00023 C 0.04441 0.00116 0.0461 0.00162 0.04766 0.00255 C 0.05 0.0037 0.05235 0.00532 0.05469 0.00671 L 0.05834 0.0088 L 0.06185 0.01088 C 0.06303 0.01157 0.06446 0.0118 0.0655 0.01296 C 0.06667 0.01435 0.06797 0.01551 0.06901 0.01736 C 0.07826 0.03079 0.06732 0.01736 0.07618 0.02778 C 0.07696 0.02986 0.07748 0.03241 0.07852 0.03426 C 0.08073 0.0375 0.08334 0.03981 0.08568 0.04259 L 0.09284 0.05116 L 0.09636 0.05532 L 0.1 0.05949 C 0.10287 0.07477 0.09883 0.05648 0.10469 0.07222 C 0.10938 0.08449 0.10157 0.07338 0.10951 0.08287 C 0.11589 0.09977 0.10756 0.0794 0.1155 0.09352 C 0.11941 0.10046 0.11667 0.09838 0.11901 0.10625 C 0.12045 0.11065 0.12383 0.11875 0.12383 0.11898 C 0.12657 0.13403 0.12474 0.12778 0.12852 0.13796 C 0.12891 0.14005 0.12917 0.14236 0.12969 0.14421 C 0.12969 0.14444 0.13568 0.16018 0.13685 0.16319 C 0.13763 0.16551 0.13881 0.16713 0.13933 0.16967 C 0.14011 0.17384 0.14128 0.17801 0.14167 0.18241 C 0.14206 0.18657 0.14232 0.19074 0.14284 0.19514 C 0.1431 0.19722 0.14375 0.1993 0.14401 0.20139 C 0.14493 0.20694 0.14558 0.21273 0.14636 0.21829 C 0.14649 0.21898 0.14818 0.23171 0.14883 0.2331 C 0.14974 0.23518 0.15105 0.23634 0.15235 0.23727 C 0.15821 0.2419 0.1625 0.24282 0.16901 0.24375 C 0.17657 0.24467 0.18412 0.24491 0.19167 0.24583 C 0.19636 0.2463 0.20118 0.24722 0.20599 0.24792 L 0.22383 0.25 C 0.22891 0.25069 0.23412 0.25185 0.2392 0.25208 C 0.25235 0.25324 0.2655 0.25347 0.27852 0.2544 L 0.30951 0.25648 L 0.35469 0.25856 L 0.43685 0.26273 L 1.13204 0.25856 C 1.16237 0.25856 1.29428 0.26898 1.31888 0.26481 C 1.32253 0.26435 1.31888 0.25208 1.31888 0.24583 L 0.81185 0.48704 L 0.77969 0.6544 L 0.56667 0.72639 " pathEditMode="relative" rAng="0" ptsTypes="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948" y="3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A6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952D89C-9422-4494-9541-2B26CC59E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078" y="1210381"/>
            <a:ext cx="5860944" cy="396230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05835F-C5E6-4F25-A994-E8B8338CE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-2247900"/>
            <a:ext cx="1755710" cy="17557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D30C97-CE7B-498A-BEC7-C86CF47E4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10" y="-2247900"/>
            <a:ext cx="1755710" cy="175571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0ACAED-336E-4D21-8909-4FA2B25F8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620" y="-2248628"/>
            <a:ext cx="1755710" cy="175571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852D3E3-145E-460F-B842-B6D9DEC79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330" y="-2248628"/>
            <a:ext cx="1755710" cy="175571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B624F50-FB5E-4D87-8FCC-92F52961D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040" y="-2248628"/>
            <a:ext cx="1755710" cy="175571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4D1BBA4-4D0C-43BE-85E9-44807941E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750" y="-2247900"/>
            <a:ext cx="1755710" cy="175571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45116B-7859-4557-8EFC-671B983F1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60" y="-2248695"/>
            <a:ext cx="1755710" cy="175571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DB02CE2-09A8-492D-83BE-AAF2B120E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3019"/>
            <a:ext cx="1755710" cy="175571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9FEAC30-6A94-4854-B997-B5D9A5170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10" y="5103019"/>
            <a:ext cx="1755710" cy="175571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B39A361-B585-430A-AFDD-DF4B2CE67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420" y="5102291"/>
            <a:ext cx="1755710" cy="175571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C48ECA5-0B8D-4FF9-83BF-9E46C4A08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30" y="5102291"/>
            <a:ext cx="1755710" cy="175571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97F373-E79F-4E85-B09A-88236D2F3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840" y="5102291"/>
            <a:ext cx="1755710" cy="175571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A1B0285-234C-4DC3-A42D-560F71B00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550" y="5103019"/>
            <a:ext cx="1755710" cy="175571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A47A0D9-B6B2-4E36-B3C8-B64C0BC26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260" y="5102290"/>
            <a:ext cx="1755710" cy="175571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0E5B70-F195-4407-B183-9AE440AA3E94}"/>
              </a:ext>
            </a:extLst>
          </p:cNvPr>
          <p:cNvSpPr txBox="1"/>
          <p:nvPr/>
        </p:nvSpPr>
        <p:spPr>
          <a:xfrm>
            <a:off x="1147884" y="-1242336"/>
            <a:ext cx="983652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Описание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: 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Одиночный 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 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2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D </a:t>
            </a:r>
            <a:r>
              <a:rPr lang="ru-RU" sz="3200" dirty="0" err="1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платформер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 на основе игры 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Super Mario</a:t>
            </a:r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  <a:cs typeface="+mj-cs"/>
            </a:endParaRPr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1B9F5C3E-55BD-44E2-BC50-CCF2F7EBF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573" y="168137"/>
            <a:ext cx="11715141" cy="1493931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Меню настроек в свою очередь имеет кнопки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: 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Отключения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/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выключения звука и музыки, а также кнопку сброса прогресса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.</a:t>
            </a:r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4AA8545E-335D-4D9E-AE11-A360080E4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08981" y="168137"/>
            <a:ext cx="1104181" cy="110418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41D52F3-0132-4020-B0C9-12835AA6D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8982" y="1575150"/>
            <a:ext cx="1104181" cy="110418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C57A6A-D61C-469F-99A3-CA97359E0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81646">
            <a:off x="2444524" y="7032605"/>
            <a:ext cx="1253151" cy="124966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700EBF3-FCF0-46A1-B339-26D776FBD5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4797" y="3849139"/>
            <a:ext cx="1253151" cy="125315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2C78A7-4EF8-4F44-921A-DC824DA542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0400" y="1452532"/>
            <a:ext cx="5266193" cy="347800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8ADD6F4-DBAA-4804-BBF8-66DED24059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039" y="1449762"/>
            <a:ext cx="5291746" cy="3504232"/>
          </a:xfrm>
          <a:prstGeom prst="rect">
            <a:avLst/>
          </a:prstGeom>
        </p:spPr>
      </p:pic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C85B0532-EA5B-4993-B35F-53390A8DE337}"/>
              </a:ext>
            </a:extLst>
          </p:cNvPr>
          <p:cNvSpPr txBox="1">
            <a:spLocks/>
          </p:cNvSpPr>
          <p:nvPr/>
        </p:nvSpPr>
        <p:spPr>
          <a:xfrm>
            <a:off x="208573" y="1491373"/>
            <a:ext cx="5424814" cy="1493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И кнопку  сохранения изменений и перехода в стартовое меню</a:t>
            </a:r>
          </a:p>
        </p:txBody>
      </p:sp>
    </p:spTree>
    <p:extLst>
      <p:ext uri="{BB962C8B-B14F-4D97-AF65-F5344CB8AC3E}">
        <p14:creationId xmlns:p14="http://schemas.microsoft.com/office/powerpoint/2010/main" val="835798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A6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952D89C-9422-4494-9541-2B26CC59E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078" y="1210381"/>
            <a:ext cx="5860944" cy="396230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DB02CE2-09A8-492D-83BE-AAF2B120E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3019"/>
            <a:ext cx="1755710" cy="175571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9FEAC30-6A94-4854-B997-B5D9A5170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10" y="5103019"/>
            <a:ext cx="1755710" cy="175571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B39A361-B585-430A-AFDD-DF4B2CE67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420" y="5102291"/>
            <a:ext cx="1755710" cy="175571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C48ECA5-0B8D-4FF9-83BF-9E46C4A08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30" y="5102291"/>
            <a:ext cx="1755710" cy="175571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97F373-E79F-4E85-B09A-88236D2F3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840" y="5102291"/>
            <a:ext cx="1755710" cy="175571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A1B0285-234C-4DC3-A42D-560F71B00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550" y="5103019"/>
            <a:ext cx="1755710" cy="175571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A47A0D9-B6B2-4E36-B3C8-B64C0BC26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260" y="5102290"/>
            <a:ext cx="1755710" cy="1755710"/>
          </a:xfrm>
          <a:prstGeom prst="rect">
            <a:avLst/>
          </a:prstGeom>
        </p:spPr>
      </p:pic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1B9F5C3E-55BD-44E2-BC50-CCF2F7EBF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573" y="-5760"/>
            <a:ext cx="11715141" cy="1493931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В игре присутствуют 5 уровней которые загружаются из 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txt 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файлов, которые можно легко изменять, тем самым изменяя сам уровень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8ADD6F4-DBAA-4804-BBF8-66DED2405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318" y="1731958"/>
            <a:ext cx="5291746" cy="3504232"/>
          </a:xfrm>
          <a:prstGeom prst="rect">
            <a:avLst/>
          </a:prstGeom>
        </p:spPr>
      </p:pic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C85B0532-EA5B-4993-B35F-53390A8DE337}"/>
              </a:ext>
            </a:extLst>
          </p:cNvPr>
          <p:cNvSpPr txBox="1">
            <a:spLocks/>
          </p:cNvSpPr>
          <p:nvPr/>
        </p:nvSpPr>
        <p:spPr>
          <a:xfrm>
            <a:off x="208573" y="1491373"/>
            <a:ext cx="5424814" cy="1493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E6FDE2D-A949-4401-AD1E-508A77609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646" y="1488171"/>
            <a:ext cx="5125807" cy="3422903"/>
          </a:xfrm>
          <a:prstGeom prst="rect">
            <a:avLst/>
          </a:prstGeom>
        </p:spPr>
      </p:pic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BEC9D8A7-A262-411D-B47D-667323F94AA7}"/>
              </a:ext>
            </a:extLst>
          </p:cNvPr>
          <p:cNvSpPr txBox="1">
            <a:spLocks/>
          </p:cNvSpPr>
          <p:nvPr/>
        </p:nvSpPr>
        <p:spPr>
          <a:xfrm>
            <a:off x="167103" y="1380274"/>
            <a:ext cx="5560598" cy="3530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Под уровнями находятся показатели их прохождения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очки, время, общий результат, который считается по формуле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: 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Очки * (300 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/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время(в секундах)</a:t>
            </a:r>
          </a:p>
        </p:txBody>
      </p:sp>
    </p:spTree>
    <p:extLst>
      <p:ext uri="{BB962C8B-B14F-4D97-AF65-F5344CB8AC3E}">
        <p14:creationId xmlns:p14="http://schemas.microsoft.com/office/powerpoint/2010/main" val="4038249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A6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952D89C-9422-4494-9541-2B26CC59E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078" y="1210381"/>
            <a:ext cx="5860944" cy="396230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05835F-C5E6-4F25-A994-E8B8338CE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-2247900"/>
            <a:ext cx="1755710" cy="17557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D30C97-CE7B-498A-BEC7-C86CF47E4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10" y="-2247900"/>
            <a:ext cx="1755710" cy="175571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0ACAED-336E-4D21-8909-4FA2B25F8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620" y="-2248628"/>
            <a:ext cx="1755710" cy="175571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852D3E3-145E-460F-B842-B6D9DEC79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330" y="-2248628"/>
            <a:ext cx="1755710" cy="175571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B624F50-FB5E-4D87-8FCC-92F52961D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040" y="-2248628"/>
            <a:ext cx="1755710" cy="175571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4D1BBA4-4D0C-43BE-85E9-44807941E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750" y="-2247900"/>
            <a:ext cx="1755710" cy="175571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45116B-7859-4557-8EFC-671B983F1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60" y="-2248695"/>
            <a:ext cx="1755710" cy="175571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DB02CE2-09A8-492D-83BE-AAF2B120E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3019"/>
            <a:ext cx="1755710" cy="175571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9FEAC30-6A94-4854-B997-B5D9A5170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10" y="5103019"/>
            <a:ext cx="1755710" cy="175571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B39A361-B585-430A-AFDD-DF4B2CE67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420" y="5102291"/>
            <a:ext cx="1755710" cy="175571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C48ECA5-0B8D-4FF9-83BF-9E46C4A08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30" y="5102291"/>
            <a:ext cx="1755710" cy="175571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97F373-E79F-4E85-B09A-88236D2F3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840" y="5102291"/>
            <a:ext cx="1755710" cy="175571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A1B0285-234C-4DC3-A42D-560F71B00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550" y="5103019"/>
            <a:ext cx="1755710" cy="175571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A47A0D9-B6B2-4E36-B3C8-B64C0BC26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260" y="5102290"/>
            <a:ext cx="1755710" cy="175571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0E5B70-F195-4407-B183-9AE440AA3E94}"/>
              </a:ext>
            </a:extLst>
          </p:cNvPr>
          <p:cNvSpPr txBox="1"/>
          <p:nvPr/>
        </p:nvSpPr>
        <p:spPr>
          <a:xfrm>
            <a:off x="1147884" y="-1242336"/>
            <a:ext cx="983652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Описание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: 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Одиночный 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 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2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D </a:t>
            </a:r>
            <a:r>
              <a:rPr lang="ru-RU" sz="3200" dirty="0" err="1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платформер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 на основе игры 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Super Mario</a:t>
            </a:r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  <a:cs typeface="+mj-cs"/>
            </a:endParaRPr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1B9F5C3E-55BD-44E2-BC50-CCF2F7EBF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573" y="-5760"/>
            <a:ext cx="11715141" cy="1493931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После прохождения уровня(после залезания в трубу)</a:t>
            </a:r>
            <a:b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появляется экран показывающий результаты прохождения уровня, а также показывающий,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4AA8545E-335D-4D9E-AE11-A360080E4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08981" y="168137"/>
            <a:ext cx="1104181" cy="110418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41D52F3-0132-4020-B0C9-12835AA6D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8982" y="1575150"/>
            <a:ext cx="1104181" cy="110418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8ADD6F4-DBAA-4804-BBF8-66DED24059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318" y="1731958"/>
            <a:ext cx="5291746" cy="3504232"/>
          </a:xfrm>
          <a:prstGeom prst="rect">
            <a:avLst/>
          </a:prstGeom>
        </p:spPr>
      </p:pic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C85B0532-EA5B-4993-B35F-53390A8DE337}"/>
              </a:ext>
            </a:extLst>
          </p:cNvPr>
          <p:cNvSpPr txBox="1">
            <a:spLocks/>
          </p:cNvSpPr>
          <p:nvPr/>
        </p:nvSpPr>
        <p:spPr>
          <a:xfrm>
            <a:off x="208573" y="1491373"/>
            <a:ext cx="5424814" cy="1493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BEC9D8A7-A262-411D-B47D-667323F94AA7}"/>
              </a:ext>
            </a:extLst>
          </p:cNvPr>
          <p:cNvSpPr txBox="1">
            <a:spLocks/>
          </p:cNvSpPr>
          <p:nvPr/>
        </p:nvSpPr>
        <p:spPr>
          <a:xfrm>
            <a:off x="167103" y="1380274"/>
            <a:ext cx="5560598" cy="3530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7984D6-AB1F-4B82-A239-6E0E411FC6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14429"/>
            <a:ext cx="5369921" cy="3570388"/>
          </a:xfrm>
          <a:prstGeom prst="rect">
            <a:avLst/>
          </a:prstGeom>
        </p:spPr>
      </p:pic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4A409146-D44D-460E-A38C-EDCF48D0B643}"/>
              </a:ext>
            </a:extLst>
          </p:cNvPr>
          <p:cNvSpPr txBox="1">
            <a:spLocks/>
          </p:cNvSpPr>
          <p:nvPr/>
        </p:nvSpPr>
        <p:spPr>
          <a:xfrm>
            <a:off x="211423" y="1381573"/>
            <a:ext cx="5138127" cy="1493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что уровень пройден на более лучший результат.</a:t>
            </a: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65B9A986-AC00-47A3-A10F-C3A35AD345DA}"/>
              </a:ext>
            </a:extLst>
          </p:cNvPr>
          <p:cNvSpPr txBox="1">
            <a:spLocks/>
          </p:cNvSpPr>
          <p:nvPr/>
        </p:nvSpPr>
        <p:spPr>
          <a:xfrm>
            <a:off x="208573" y="2689500"/>
            <a:ext cx="5138127" cy="23711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Есть кнопки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: 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рестарта уровня, перехода на следующий(если это не 5)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и перехода в главное меню</a:t>
            </a:r>
          </a:p>
        </p:txBody>
      </p:sp>
    </p:spTree>
    <p:extLst>
      <p:ext uri="{BB962C8B-B14F-4D97-AF65-F5344CB8AC3E}">
        <p14:creationId xmlns:p14="http://schemas.microsoft.com/office/powerpoint/2010/main" val="3199569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A6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952D89C-9422-4494-9541-2B26CC59E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078" y="1210381"/>
            <a:ext cx="5860944" cy="396230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05835F-C5E6-4F25-A994-E8B8338CE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-2247900"/>
            <a:ext cx="1755710" cy="17557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D30C97-CE7B-498A-BEC7-C86CF47E4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10" y="-2247900"/>
            <a:ext cx="1755710" cy="175571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0ACAED-336E-4D21-8909-4FA2B25F8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620" y="-2248628"/>
            <a:ext cx="1755710" cy="175571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852D3E3-145E-460F-B842-B6D9DEC79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330" y="-2248628"/>
            <a:ext cx="1755710" cy="175571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B624F50-FB5E-4D87-8FCC-92F52961D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040" y="-2248628"/>
            <a:ext cx="1755710" cy="175571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4D1BBA4-4D0C-43BE-85E9-44807941E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750" y="-2247900"/>
            <a:ext cx="1755710" cy="175571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45116B-7859-4557-8EFC-671B983F1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60" y="-2248695"/>
            <a:ext cx="1755710" cy="175571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DB02CE2-09A8-492D-83BE-AAF2B120E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3019"/>
            <a:ext cx="1755710" cy="175571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9FEAC30-6A94-4854-B997-B5D9A5170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10" y="5103019"/>
            <a:ext cx="1755710" cy="175571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B39A361-B585-430A-AFDD-DF4B2CE67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420" y="5102291"/>
            <a:ext cx="1755710" cy="175571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C48ECA5-0B8D-4FF9-83BF-9E46C4A08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30" y="5102291"/>
            <a:ext cx="1755710" cy="175571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97F373-E79F-4E85-B09A-88236D2F3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840" y="5102291"/>
            <a:ext cx="1755710" cy="175571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A1B0285-234C-4DC3-A42D-560F71B00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550" y="5103019"/>
            <a:ext cx="1755710" cy="175571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A47A0D9-B6B2-4E36-B3C8-B64C0BC26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260" y="5102290"/>
            <a:ext cx="1755710" cy="175571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0E5B70-F195-4407-B183-9AE440AA3E94}"/>
              </a:ext>
            </a:extLst>
          </p:cNvPr>
          <p:cNvSpPr txBox="1"/>
          <p:nvPr/>
        </p:nvSpPr>
        <p:spPr>
          <a:xfrm>
            <a:off x="1147884" y="-1242336"/>
            <a:ext cx="983652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Описание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: 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Одиночный 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 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2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D </a:t>
            </a:r>
            <a:r>
              <a:rPr lang="ru-RU" sz="3200" dirty="0" err="1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платформер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 на основе игры 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Super Mario</a:t>
            </a:r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  <a:cs typeface="+mj-cs"/>
            </a:endParaRPr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1B9F5C3E-55BD-44E2-BC50-CCF2F7EBF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573" y="-5760"/>
            <a:ext cx="11715141" cy="1493931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После прохождения уровня(после залезания в трубу)</a:t>
            </a:r>
            <a:b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появляется экран показывающий результаты прохождения уровня, а также показывающий,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4AA8545E-335D-4D9E-AE11-A360080E4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08981" y="168137"/>
            <a:ext cx="1104181" cy="110418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41D52F3-0132-4020-B0C9-12835AA6D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8982" y="1575150"/>
            <a:ext cx="1104181" cy="110418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8ADD6F4-DBAA-4804-BBF8-66DED24059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318" y="1731958"/>
            <a:ext cx="5291746" cy="3504232"/>
          </a:xfrm>
          <a:prstGeom prst="rect">
            <a:avLst/>
          </a:prstGeom>
        </p:spPr>
      </p:pic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C85B0532-EA5B-4993-B35F-53390A8DE337}"/>
              </a:ext>
            </a:extLst>
          </p:cNvPr>
          <p:cNvSpPr txBox="1">
            <a:spLocks/>
          </p:cNvSpPr>
          <p:nvPr/>
        </p:nvSpPr>
        <p:spPr>
          <a:xfrm>
            <a:off x="208573" y="1491373"/>
            <a:ext cx="5424814" cy="1493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BEC9D8A7-A262-411D-B47D-667323F94AA7}"/>
              </a:ext>
            </a:extLst>
          </p:cNvPr>
          <p:cNvSpPr txBox="1">
            <a:spLocks/>
          </p:cNvSpPr>
          <p:nvPr/>
        </p:nvSpPr>
        <p:spPr>
          <a:xfrm>
            <a:off x="167103" y="1380274"/>
            <a:ext cx="5560598" cy="3530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7984D6-AB1F-4B82-A239-6E0E411FC6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14429"/>
            <a:ext cx="5369921" cy="3570388"/>
          </a:xfrm>
          <a:prstGeom prst="rect">
            <a:avLst/>
          </a:prstGeom>
        </p:spPr>
      </p:pic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4A409146-D44D-460E-A38C-EDCF48D0B643}"/>
              </a:ext>
            </a:extLst>
          </p:cNvPr>
          <p:cNvSpPr txBox="1">
            <a:spLocks/>
          </p:cNvSpPr>
          <p:nvPr/>
        </p:nvSpPr>
        <p:spPr>
          <a:xfrm>
            <a:off x="211423" y="1381573"/>
            <a:ext cx="5138127" cy="1493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что уровень пройден на более лучший результат.</a:t>
            </a: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65B9A986-AC00-47A3-A10F-C3A35AD345DA}"/>
              </a:ext>
            </a:extLst>
          </p:cNvPr>
          <p:cNvSpPr txBox="1">
            <a:spLocks/>
          </p:cNvSpPr>
          <p:nvPr/>
        </p:nvSpPr>
        <p:spPr>
          <a:xfrm>
            <a:off x="208573" y="2689500"/>
            <a:ext cx="5138127" cy="23711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Есть кнопки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: 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рестарта уровня, перехода на следующий(если это не 5)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и перехода в главное меню</a:t>
            </a:r>
          </a:p>
        </p:txBody>
      </p:sp>
    </p:spTree>
    <p:extLst>
      <p:ext uri="{BB962C8B-B14F-4D97-AF65-F5344CB8AC3E}">
        <p14:creationId xmlns:p14="http://schemas.microsoft.com/office/powerpoint/2010/main" val="1693190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A6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DB02CE2-09A8-492D-83BE-AAF2B120E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3019"/>
            <a:ext cx="1755710" cy="175571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9FEAC30-6A94-4854-B997-B5D9A5170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10" y="5103019"/>
            <a:ext cx="1755710" cy="175571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B39A361-B585-430A-AFDD-DF4B2CE67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420" y="5102291"/>
            <a:ext cx="1755710" cy="175571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C48ECA5-0B8D-4FF9-83BF-9E46C4A08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30" y="5102291"/>
            <a:ext cx="1755710" cy="175571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97F373-E79F-4E85-B09A-88236D2F3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840" y="5102291"/>
            <a:ext cx="1755710" cy="175571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A1B0285-234C-4DC3-A42D-560F71B00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550" y="5103019"/>
            <a:ext cx="1755710" cy="175571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A47A0D9-B6B2-4E36-B3C8-B64C0BC26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260" y="5102290"/>
            <a:ext cx="1755710" cy="1755710"/>
          </a:xfrm>
          <a:prstGeom prst="rect">
            <a:avLst/>
          </a:prstGeom>
        </p:spPr>
      </p:pic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1B9F5C3E-55BD-44E2-BC50-CCF2F7EBF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573" y="-5760"/>
            <a:ext cx="11715141" cy="273626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Управление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  <a:b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Движение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Влево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/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вправо - 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⬅️/➡️</a:t>
            </a:r>
            <a:b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Прыжок – 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Space/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⬆️</a:t>
            </a:r>
            <a:b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Залазить в трубу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- 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⬇️</a:t>
            </a:r>
            <a:b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Рестарт уровня – 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R/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К</a:t>
            </a:r>
            <a:b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Выход в главное меню -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Escape</a:t>
            </a:r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C85B0532-EA5B-4993-B35F-53390A8DE337}"/>
              </a:ext>
            </a:extLst>
          </p:cNvPr>
          <p:cNvSpPr txBox="1">
            <a:spLocks/>
          </p:cNvSpPr>
          <p:nvPr/>
        </p:nvSpPr>
        <p:spPr>
          <a:xfrm>
            <a:off x="208573" y="1491373"/>
            <a:ext cx="5424814" cy="1493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BEC9D8A7-A262-411D-B47D-667323F94AA7}"/>
              </a:ext>
            </a:extLst>
          </p:cNvPr>
          <p:cNvSpPr txBox="1">
            <a:spLocks/>
          </p:cNvSpPr>
          <p:nvPr/>
        </p:nvSpPr>
        <p:spPr>
          <a:xfrm>
            <a:off x="167103" y="1380274"/>
            <a:ext cx="5560598" cy="3530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4A409146-D44D-460E-A38C-EDCF48D0B643}"/>
              </a:ext>
            </a:extLst>
          </p:cNvPr>
          <p:cNvSpPr txBox="1">
            <a:spLocks/>
          </p:cNvSpPr>
          <p:nvPr/>
        </p:nvSpPr>
        <p:spPr>
          <a:xfrm>
            <a:off x="5206960" y="1757762"/>
            <a:ext cx="5138127" cy="1493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65B9A986-AC00-47A3-A10F-C3A35AD345DA}"/>
              </a:ext>
            </a:extLst>
          </p:cNvPr>
          <p:cNvSpPr txBox="1">
            <a:spLocks/>
          </p:cNvSpPr>
          <p:nvPr/>
        </p:nvSpPr>
        <p:spPr>
          <a:xfrm>
            <a:off x="211423" y="2632417"/>
            <a:ext cx="5138127" cy="23711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3DA5EE60-64B1-4C14-8090-819413EFA9C3}"/>
              </a:ext>
            </a:extLst>
          </p:cNvPr>
          <p:cNvSpPr txBox="1">
            <a:spLocks/>
          </p:cNvSpPr>
          <p:nvPr/>
        </p:nvSpPr>
        <p:spPr>
          <a:xfrm>
            <a:off x="7931993" y="4091746"/>
            <a:ext cx="2210516" cy="138639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    ⬆️</a:t>
            </a:r>
          </a:p>
          <a:p>
            <a:pPr algn="l"/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⬅️⬇️➡️</a:t>
            </a:r>
            <a:b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4E92AED-3452-4B69-9748-05D99092A5DB}"/>
              </a:ext>
            </a:extLst>
          </p:cNvPr>
          <p:cNvSpPr/>
          <p:nvPr/>
        </p:nvSpPr>
        <p:spPr>
          <a:xfrm>
            <a:off x="2947402" y="4568486"/>
            <a:ext cx="4248280" cy="4840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F081109-5976-4FFC-9799-6F8404962ABE}"/>
              </a:ext>
            </a:extLst>
          </p:cNvPr>
          <p:cNvSpPr/>
          <p:nvPr/>
        </p:nvSpPr>
        <p:spPr>
          <a:xfrm>
            <a:off x="2163235" y="3715880"/>
            <a:ext cx="757725" cy="5091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endParaRPr lang="ru-RU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4E2105C2-14FC-40D5-A544-063518E1DACA}"/>
              </a:ext>
            </a:extLst>
          </p:cNvPr>
          <p:cNvSpPr/>
          <p:nvPr/>
        </p:nvSpPr>
        <p:spPr>
          <a:xfrm>
            <a:off x="877234" y="2840300"/>
            <a:ext cx="878476" cy="5384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Esc</a:t>
            </a:r>
            <a:endParaRPr lang="ru-RU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8C039A1-8768-42B9-A609-1257D6D475C1}"/>
              </a:ext>
            </a:extLst>
          </p:cNvPr>
          <p:cNvSpPr/>
          <p:nvPr/>
        </p:nvSpPr>
        <p:spPr>
          <a:xfrm>
            <a:off x="3276088" y="3746774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A930395-E152-4578-B1F1-252CBD35130E}"/>
              </a:ext>
            </a:extLst>
          </p:cNvPr>
          <p:cNvSpPr/>
          <p:nvPr/>
        </p:nvSpPr>
        <p:spPr>
          <a:xfrm>
            <a:off x="4231254" y="3735241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292DB9C2-F9CB-4CC8-A619-DCA4EE3F3ADF}"/>
              </a:ext>
            </a:extLst>
          </p:cNvPr>
          <p:cNvSpPr/>
          <p:nvPr/>
        </p:nvSpPr>
        <p:spPr>
          <a:xfrm>
            <a:off x="5206960" y="3724497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BFCD18CB-5330-45DE-8955-161BEEA1FDF1}"/>
              </a:ext>
            </a:extLst>
          </p:cNvPr>
          <p:cNvSpPr/>
          <p:nvPr/>
        </p:nvSpPr>
        <p:spPr>
          <a:xfrm>
            <a:off x="6176436" y="3710246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77E67348-D862-4FB3-948C-742D8F84098C}"/>
              </a:ext>
            </a:extLst>
          </p:cNvPr>
          <p:cNvSpPr/>
          <p:nvPr/>
        </p:nvSpPr>
        <p:spPr>
          <a:xfrm>
            <a:off x="7150162" y="3680117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051F22FE-D54D-4993-B768-2713444A8935}"/>
              </a:ext>
            </a:extLst>
          </p:cNvPr>
          <p:cNvSpPr/>
          <p:nvPr/>
        </p:nvSpPr>
        <p:spPr>
          <a:xfrm>
            <a:off x="1181142" y="3735241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FEF46901-7340-44DA-8990-7D08B6D995BD}"/>
              </a:ext>
            </a:extLst>
          </p:cNvPr>
          <p:cNvSpPr/>
          <p:nvPr/>
        </p:nvSpPr>
        <p:spPr>
          <a:xfrm>
            <a:off x="2189677" y="3136580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73F7B1E-D000-4678-8E06-C329878B129D}"/>
              </a:ext>
            </a:extLst>
          </p:cNvPr>
          <p:cNvSpPr/>
          <p:nvPr/>
        </p:nvSpPr>
        <p:spPr>
          <a:xfrm>
            <a:off x="3229011" y="3175677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38B86E78-9F28-4D5F-8A78-453BE3264A9F}"/>
              </a:ext>
            </a:extLst>
          </p:cNvPr>
          <p:cNvSpPr/>
          <p:nvPr/>
        </p:nvSpPr>
        <p:spPr>
          <a:xfrm>
            <a:off x="4184177" y="3164144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A398DDA8-E2ED-4BF9-8411-54848AFF314C}"/>
              </a:ext>
            </a:extLst>
          </p:cNvPr>
          <p:cNvSpPr/>
          <p:nvPr/>
        </p:nvSpPr>
        <p:spPr>
          <a:xfrm>
            <a:off x="5159883" y="3153400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E83D4B42-E0A4-4D95-8E50-E7ED5955D45F}"/>
              </a:ext>
            </a:extLst>
          </p:cNvPr>
          <p:cNvSpPr/>
          <p:nvPr/>
        </p:nvSpPr>
        <p:spPr>
          <a:xfrm>
            <a:off x="9152577" y="1370190"/>
            <a:ext cx="868388" cy="547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EF4D662A-23D8-4284-A43F-1FE7C579E90F}"/>
              </a:ext>
            </a:extLst>
          </p:cNvPr>
          <p:cNvSpPr/>
          <p:nvPr/>
        </p:nvSpPr>
        <p:spPr>
          <a:xfrm>
            <a:off x="7103085" y="3109020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82ABEB32-C92D-4AE3-A64C-64F497C9C53D}"/>
              </a:ext>
            </a:extLst>
          </p:cNvPr>
          <p:cNvSpPr/>
          <p:nvPr/>
        </p:nvSpPr>
        <p:spPr>
          <a:xfrm>
            <a:off x="8168977" y="3709298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ECADB95C-951A-482F-8696-BD51D792998B}"/>
              </a:ext>
            </a:extLst>
          </p:cNvPr>
          <p:cNvSpPr/>
          <p:nvPr/>
        </p:nvSpPr>
        <p:spPr>
          <a:xfrm>
            <a:off x="9138453" y="3710246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57ACA25A-FE66-4A6E-B9A0-FC3717FA6027}"/>
              </a:ext>
            </a:extLst>
          </p:cNvPr>
          <p:cNvSpPr/>
          <p:nvPr/>
        </p:nvSpPr>
        <p:spPr>
          <a:xfrm>
            <a:off x="10112179" y="3680117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06F7E18A-32B3-4D67-93FE-8A3279FEE696}"/>
              </a:ext>
            </a:extLst>
          </p:cNvPr>
          <p:cNvSpPr/>
          <p:nvPr/>
        </p:nvSpPr>
        <p:spPr>
          <a:xfrm>
            <a:off x="9091376" y="3139149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22265751-3DD1-40E4-9C1B-8AB85A3A57F9}"/>
              </a:ext>
            </a:extLst>
          </p:cNvPr>
          <p:cNvSpPr/>
          <p:nvPr/>
        </p:nvSpPr>
        <p:spPr>
          <a:xfrm>
            <a:off x="10065102" y="3109020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370312B5-7CE1-4E09-BAB1-8C598DA96976}"/>
              </a:ext>
            </a:extLst>
          </p:cNvPr>
          <p:cNvSpPr/>
          <p:nvPr/>
        </p:nvSpPr>
        <p:spPr>
          <a:xfrm>
            <a:off x="8205230" y="3070690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E87A07CC-2446-4275-8D3E-70B307E1F1D4}"/>
              </a:ext>
            </a:extLst>
          </p:cNvPr>
          <p:cNvSpPr/>
          <p:nvPr/>
        </p:nvSpPr>
        <p:spPr>
          <a:xfrm>
            <a:off x="11332772" y="-581368"/>
            <a:ext cx="272460" cy="7097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36" name="Picture 12" descr="Qwerty клавиатура png | PNGEgg">
            <a:extLst>
              <a:ext uri="{FF2B5EF4-FFF2-40B4-BE49-F238E27FC236}">
                <a16:creationId xmlns:a16="http://schemas.microsoft.com/office/drawing/2014/main" id="{00A8FB16-FA1F-4C28-A341-EB5B378A2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868" y="816117"/>
            <a:ext cx="4054774" cy="159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B4DD7A52-3026-44C8-962B-9BE172C9ACD0}"/>
              </a:ext>
            </a:extLst>
          </p:cNvPr>
          <p:cNvSpPr/>
          <p:nvPr/>
        </p:nvSpPr>
        <p:spPr>
          <a:xfrm rot="5216904">
            <a:off x="8419260" y="778121"/>
            <a:ext cx="801346" cy="466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Стрелка: вправо 56">
            <a:extLst>
              <a:ext uri="{FF2B5EF4-FFF2-40B4-BE49-F238E27FC236}">
                <a16:creationId xmlns:a16="http://schemas.microsoft.com/office/drawing/2014/main" id="{5317EA0F-2F3E-4473-9E85-D9AAF8B5F8AA}"/>
              </a:ext>
            </a:extLst>
          </p:cNvPr>
          <p:cNvSpPr/>
          <p:nvPr/>
        </p:nvSpPr>
        <p:spPr>
          <a:xfrm rot="18248206">
            <a:off x="6995620" y="1032342"/>
            <a:ext cx="801346" cy="466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Стрелка: вправо 57">
            <a:extLst>
              <a:ext uri="{FF2B5EF4-FFF2-40B4-BE49-F238E27FC236}">
                <a16:creationId xmlns:a16="http://schemas.microsoft.com/office/drawing/2014/main" id="{D7462E5F-793F-48DD-B59B-4E8EB16CEFA1}"/>
              </a:ext>
            </a:extLst>
          </p:cNvPr>
          <p:cNvSpPr/>
          <p:nvPr/>
        </p:nvSpPr>
        <p:spPr>
          <a:xfrm rot="14478375">
            <a:off x="11214846" y="2470086"/>
            <a:ext cx="801346" cy="466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Стрелка: вправо 58">
            <a:extLst>
              <a:ext uri="{FF2B5EF4-FFF2-40B4-BE49-F238E27FC236}">
                <a16:creationId xmlns:a16="http://schemas.microsoft.com/office/drawing/2014/main" id="{13FA5119-9CC7-4950-835D-FF9AC76EA037}"/>
              </a:ext>
            </a:extLst>
          </p:cNvPr>
          <p:cNvSpPr/>
          <p:nvPr/>
        </p:nvSpPr>
        <p:spPr>
          <a:xfrm rot="18248206">
            <a:off x="10183285" y="2480039"/>
            <a:ext cx="801346" cy="466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Стрелка: вправо 59">
            <a:extLst>
              <a:ext uri="{FF2B5EF4-FFF2-40B4-BE49-F238E27FC236}">
                <a16:creationId xmlns:a16="http://schemas.microsoft.com/office/drawing/2014/main" id="{7DFA1AFA-1BAA-4AB7-AC32-42E002FA1F27}"/>
              </a:ext>
            </a:extLst>
          </p:cNvPr>
          <p:cNvSpPr/>
          <p:nvPr/>
        </p:nvSpPr>
        <p:spPr>
          <a:xfrm rot="16515480">
            <a:off x="10686591" y="2470086"/>
            <a:ext cx="801346" cy="466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Стрелка: вправо 61">
            <a:extLst>
              <a:ext uri="{FF2B5EF4-FFF2-40B4-BE49-F238E27FC236}">
                <a16:creationId xmlns:a16="http://schemas.microsoft.com/office/drawing/2014/main" id="{98D42712-6D8E-4A4A-BC30-C36333011D34}"/>
              </a:ext>
            </a:extLst>
          </p:cNvPr>
          <p:cNvSpPr/>
          <p:nvPr/>
        </p:nvSpPr>
        <p:spPr>
          <a:xfrm rot="8161140">
            <a:off x="11023676" y="1636648"/>
            <a:ext cx="801346" cy="466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Стрелка: вправо 62">
            <a:extLst>
              <a:ext uri="{FF2B5EF4-FFF2-40B4-BE49-F238E27FC236}">
                <a16:creationId xmlns:a16="http://schemas.microsoft.com/office/drawing/2014/main" id="{8ADD7D9A-EDF0-41B5-BED0-FBD1DBD6EC0B}"/>
              </a:ext>
            </a:extLst>
          </p:cNvPr>
          <p:cNvSpPr/>
          <p:nvPr/>
        </p:nvSpPr>
        <p:spPr>
          <a:xfrm rot="18674414">
            <a:off x="8604367" y="2351958"/>
            <a:ext cx="801346" cy="466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127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538</Words>
  <Application>Microsoft Office PowerPoint</Application>
  <PresentationFormat>Широкоэкранный</PresentationFormat>
  <Paragraphs>50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Segoe UI Black</vt:lpstr>
      <vt:lpstr>Тема Office</vt:lpstr>
      <vt:lpstr>Проект Pygame</vt:lpstr>
      <vt:lpstr>Цель: Пройти все уровни на большее количество очков</vt:lpstr>
      <vt:lpstr>Игровой процесс: Игрок(Марио) проходит различные уровни, собирая бонусы в виде сердец дающих жизнь(HP) и очки и убивая противников в виде грибов из оригинальной игры, а также активируя лаки блоки, выдающие либо противника, либо дор. жизнь.</vt:lpstr>
      <vt:lpstr>Заходя в игру, игрок видит стартовый экран, имеющий две кнопки: кнопка выбора уровня и кнопка меню настроек</vt:lpstr>
      <vt:lpstr>Меню настроек в свою очередь имеет кнопки: Отключения/выключения звука и музыки, а также кнопку сброса прогресса.</vt:lpstr>
      <vt:lpstr>В игре присутствуют 5 уровней которые загружаются из txt файлов, которые можно легко изменять, тем самым изменяя сам уровень</vt:lpstr>
      <vt:lpstr>После прохождения уровня(после залезания в трубу) появляется экран показывающий результаты прохождения уровня, а также показывающий,</vt:lpstr>
      <vt:lpstr>После прохождения уровня(после залезания в трубу) появляется экран показывающий результаты прохождения уровня, а также показывающий,</vt:lpstr>
      <vt:lpstr>Управление: Движение: Влево/вправо - ⬅️/➡️ Прыжок – Space/⬆️ Залазить в трубу - ⬇️ Рестарт уровня – R/К Выход в главное меню - Escape</vt:lpstr>
      <vt:lpstr>Код игры: Марио(а также грибы и доп. жизни) двигается в том случае, если справа или слева(вверху, внизу) нет препятствий, проверяя это с помощью пересечения блоков с спрайтами. </vt:lpstr>
      <vt:lpstr>Код игры:Кнопки реализованы отдельным классов и они могут: изменять текстуру при наведений на них, открывать другое окно или запускать уровень</vt:lpstr>
      <vt:lpstr>Код игры:Спрайты для каждого окна находятся в  отдельных группах и в одной общей, для перемещений их классом камеры</vt:lpstr>
      <vt:lpstr>Код игры:Информация о прохождений уровней и настройки музыки и звуков сохраняются в json файлах.</vt:lpstr>
      <vt:lpstr>Возможности для улучшения: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</dc:title>
  <dc:creator>Администратор</dc:creator>
  <cp:lastModifiedBy>Администратор</cp:lastModifiedBy>
  <cp:revision>3</cp:revision>
  <dcterms:created xsi:type="dcterms:W3CDTF">2025-02-26T18:53:51Z</dcterms:created>
  <dcterms:modified xsi:type="dcterms:W3CDTF">2025-02-27T08:38:13Z</dcterms:modified>
</cp:coreProperties>
</file>