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480" y="1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8246D-EBEF-4F33-ADF9-C22622B13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41BB67-E0BB-4FDE-A24D-4D3534084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52BD97-3CAA-4108-8216-14B9CF37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4741CB-BF33-41B0-89B5-229CB63B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CD44B5-741C-4790-9A1F-BCB8BA8E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75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47D58-A88F-4F09-A3C6-2C3C553F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6FDAFF-B053-422F-BFB5-EB4F8C2C5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A80D16-7FF9-465B-A3BD-C4AD100E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747E8-42C1-4C04-96B1-195A70AA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B680F-EB0C-4CD9-8535-0E732EC6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1FB949-ACC4-4A16-AACE-889332CFF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306BD4-99AC-4C6D-BFB2-65129237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100E12-8C88-4AF0-9825-A5E8B006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88DD7F-DAC5-4590-A6C4-1E906055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E49947-19EA-4487-B5DE-B85FDBAF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74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24CF9-F5B1-4642-830B-3D0F9AB5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AADBC-D1DD-42BE-A32F-31CF7FD3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7E87A2-891A-453E-8861-F20053DA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27C6D3-54F0-4BAF-9C30-EAC7188A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3910D-C4FD-4E9A-87A8-8117FF8B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15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D3095-F84D-4BE8-AEE9-3513FDCE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2AF7D2-79F6-41B1-B931-137D4467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6A110B-831B-4B3E-8C8C-4D3CA5A2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9A5803-05DF-4761-A198-8A0E9392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9120FF-D279-4CB2-BB71-2E47A522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307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BF4EEC-FB48-4BAD-922E-4688F6D0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D777B-195D-4E26-9D62-A9D5158B9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9D5680-39F3-4FA6-995E-572AF216E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8C1A545-99D8-4C1E-A185-ED614278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9E3F69-3367-4DE4-81D7-20E537CE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4C9A86-13AB-4BC7-9C21-1D4B2366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883C02-6277-4FDB-9CBF-B0939E8B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C72AC4-956F-46C7-B3B6-DC47360C6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8FF5D4-505E-43EF-843D-7C8F027C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AB71ED-A849-4F33-8E0A-287F20BC7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DB62F93-B0E2-4EE9-8125-B83A4EBC7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001242-2E8C-4EBC-BCE3-7BC9BDA7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FFAD4F-BEA5-4847-863D-73389B65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A0EBD0-F433-4F4D-AC8D-B62C2D18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84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B62F6-FBB3-4EBB-AB1E-45CE9A20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71B94C-6092-4B2B-8BE0-7EC5693F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4C2B51D-9EC1-4413-8B38-774E5D67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7CBE39-9673-4BC3-9C47-02108307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3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4A8543-C766-4412-9111-C534A853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D221A8-23FE-469E-BFF3-E83D0797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E84799-7666-4FB0-8F9C-DCC49977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84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1F6B9-BCE6-4C88-9ACA-0CC18ADA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FD0387-7296-4690-82B1-87D44A79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B740DC-01FD-4252-9CDF-895174812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459938-4D62-496A-AC95-716F8C6B1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F45C0B-7764-42FF-B968-16B75F6F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1ED8BC-88A6-4958-B66A-F06672DA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4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75F4D-CDDC-48B7-8C9C-6512857D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C797FD-F20E-47AF-A4DA-1EC38E626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E70E5C-018D-4FC3-9AA4-C8E092718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5C06D2-A231-44F3-A34E-619C81F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EE48B3-BF33-4A16-B6FF-35180A81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BD42F2-B771-4AF7-B4E3-BA2DD104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64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B9788-1D55-4DED-BE7B-79328BB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B932E2-890E-4E28-B48B-80AA5C77D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EDA22-053E-47A8-B99F-581AB5D7F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63E6A-DECD-4572-80F8-7CADE0A53763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60DB34-285C-4457-A763-FDC08D43A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FDCEA-51E6-47EF-BC97-8F4DD8AA1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FD3C-AC85-4D5C-900A-A525FA86C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25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slide" Target="slide5.xm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369E1-FCB5-4588-803F-53C11DB64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Проект </a:t>
            </a:r>
            <a:r>
              <a:rPr lang="en-US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Pygame</a:t>
            </a:r>
            <a:endParaRPr lang="ru-RU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4A1CFC-3422-4842-A5C4-BC00633F8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0492" y="4715932"/>
            <a:ext cx="3547535" cy="931333"/>
          </a:xfrm>
        </p:spPr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Соловьев Даниил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-7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-7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-7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90" y="-728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869" y="5102291"/>
            <a:ext cx="1755710" cy="175571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D9DB2C4-9D43-4B9C-A9A3-D042DE5A5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15" y="3934082"/>
            <a:ext cx="949170" cy="116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15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-5760"/>
            <a:ext cx="11715141" cy="273626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Код игры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5206960" y="1757762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11423" y="2632417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DA5EE60-64B1-4C14-8090-819413EFA9C3}"/>
              </a:ext>
            </a:extLst>
          </p:cNvPr>
          <p:cNvSpPr txBox="1">
            <a:spLocks/>
          </p:cNvSpPr>
          <p:nvPr/>
        </p:nvSpPr>
        <p:spPr>
          <a:xfrm>
            <a:off x="7673292" y="7844130"/>
            <a:ext cx="2210516" cy="13863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⬆️</a:t>
            </a:r>
          </a:p>
          <a:p>
            <a:pPr algn="l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⬅️⬇️➡️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E92AED-3452-4B69-9748-05D99092A5DB}"/>
              </a:ext>
            </a:extLst>
          </p:cNvPr>
          <p:cNvSpPr/>
          <p:nvPr/>
        </p:nvSpPr>
        <p:spPr>
          <a:xfrm>
            <a:off x="3142990" y="8466560"/>
            <a:ext cx="4248280" cy="484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081109-5976-4FFC-9799-6F8404962ABE}"/>
              </a:ext>
            </a:extLst>
          </p:cNvPr>
          <p:cNvSpPr/>
          <p:nvPr/>
        </p:nvSpPr>
        <p:spPr>
          <a:xfrm>
            <a:off x="14259985" y="3567007"/>
            <a:ext cx="757725" cy="509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ru-RU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E2105C2-14FC-40D5-A544-063518E1DACA}"/>
              </a:ext>
            </a:extLst>
          </p:cNvPr>
          <p:cNvSpPr/>
          <p:nvPr/>
        </p:nvSpPr>
        <p:spPr>
          <a:xfrm>
            <a:off x="12973984" y="2691427"/>
            <a:ext cx="878476" cy="538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Esc</a:t>
            </a:r>
            <a:endParaRPr lang="ru-RU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C039A1-8768-42B9-A609-1257D6D475C1}"/>
              </a:ext>
            </a:extLst>
          </p:cNvPr>
          <p:cNvSpPr/>
          <p:nvPr/>
        </p:nvSpPr>
        <p:spPr>
          <a:xfrm>
            <a:off x="15372838" y="3597901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A930395-E152-4578-B1F1-252CBD35130E}"/>
              </a:ext>
            </a:extLst>
          </p:cNvPr>
          <p:cNvSpPr/>
          <p:nvPr/>
        </p:nvSpPr>
        <p:spPr>
          <a:xfrm>
            <a:off x="16328004" y="3586368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2DB9C2-F9CB-4CC8-A619-DCA4EE3F3ADF}"/>
              </a:ext>
            </a:extLst>
          </p:cNvPr>
          <p:cNvSpPr/>
          <p:nvPr/>
        </p:nvSpPr>
        <p:spPr>
          <a:xfrm>
            <a:off x="17303710" y="357562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FCD18CB-5330-45DE-8955-161BEEA1FDF1}"/>
              </a:ext>
            </a:extLst>
          </p:cNvPr>
          <p:cNvSpPr/>
          <p:nvPr/>
        </p:nvSpPr>
        <p:spPr>
          <a:xfrm>
            <a:off x="18273186" y="3561373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7E67348-D862-4FB3-948C-742D8F84098C}"/>
              </a:ext>
            </a:extLst>
          </p:cNvPr>
          <p:cNvSpPr/>
          <p:nvPr/>
        </p:nvSpPr>
        <p:spPr>
          <a:xfrm>
            <a:off x="19246912" y="353124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51F22FE-D54D-4993-B768-2713444A8935}"/>
              </a:ext>
            </a:extLst>
          </p:cNvPr>
          <p:cNvSpPr/>
          <p:nvPr/>
        </p:nvSpPr>
        <p:spPr>
          <a:xfrm>
            <a:off x="13277892" y="3586368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EF46901-7340-44DA-8990-7D08B6D995BD}"/>
              </a:ext>
            </a:extLst>
          </p:cNvPr>
          <p:cNvSpPr/>
          <p:nvPr/>
        </p:nvSpPr>
        <p:spPr>
          <a:xfrm>
            <a:off x="14286427" y="298770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73F7B1E-D000-4678-8E06-C329878B129D}"/>
              </a:ext>
            </a:extLst>
          </p:cNvPr>
          <p:cNvSpPr/>
          <p:nvPr/>
        </p:nvSpPr>
        <p:spPr>
          <a:xfrm>
            <a:off x="15325761" y="302680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8B86E78-9F28-4D5F-8A78-453BE3264A9F}"/>
              </a:ext>
            </a:extLst>
          </p:cNvPr>
          <p:cNvSpPr/>
          <p:nvPr/>
        </p:nvSpPr>
        <p:spPr>
          <a:xfrm>
            <a:off x="16280927" y="3015271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398DDA8-E2ED-4BF9-8411-54848AFF314C}"/>
              </a:ext>
            </a:extLst>
          </p:cNvPr>
          <p:cNvSpPr/>
          <p:nvPr/>
        </p:nvSpPr>
        <p:spPr>
          <a:xfrm>
            <a:off x="17256633" y="300452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83D4B42-E0A4-4D95-8E50-E7ED5955D45F}"/>
              </a:ext>
            </a:extLst>
          </p:cNvPr>
          <p:cNvSpPr/>
          <p:nvPr/>
        </p:nvSpPr>
        <p:spPr>
          <a:xfrm>
            <a:off x="18226109" y="2990276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F4D662A-23D8-4284-A43F-1FE7C579E90F}"/>
              </a:ext>
            </a:extLst>
          </p:cNvPr>
          <p:cNvSpPr/>
          <p:nvPr/>
        </p:nvSpPr>
        <p:spPr>
          <a:xfrm>
            <a:off x="19199835" y="296014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2ABEB32-C92D-4AE3-A64C-64F497C9C53D}"/>
              </a:ext>
            </a:extLst>
          </p:cNvPr>
          <p:cNvSpPr/>
          <p:nvPr/>
        </p:nvSpPr>
        <p:spPr>
          <a:xfrm>
            <a:off x="20265727" y="3560425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ECADB95C-951A-482F-8696-BD51D792998B}"/>
              </a:ext>
            </a:extLst>
          </p:cNvPr>
          <p:cNvSpPr/>
          <p:nvPr/>
        </p:nvSpPr>
        <p:spPr>
          <a:xfrm>
            <a:off x="21235203" y="3561373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7ACA25A-FE66-4A6E-B9A0-FC3717FA6027}"/>
              </a:ext>
            </a:extLst>
          </p:cNvPr>
          <p:cNvSpPr/>
          <p:nvPr/>
        </p:nvSpPr>
        <p:spPr>
          <a:xfrm>
            <a:off x="22208929" y="353124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6F7E18A-32B3-4D67-93FE-8A3279FEE696}"/>
              </a:ext>
            </a:extLst>
          </p:cNvPr>
          <p:cNvSpPr/>
          <p:nvPr/>
        </p:nvSpPr>
        <p:spPr>
          <a:xfrm>
            <a:off x="21188126" y="2990276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22265751-3DD1-40E4-9C1B-8AB85A3A57F9}"/>
              </a:ext>
            </a:extLst>
          </p:cNvPr>
          <p:cNvSpPr/>
          <p:nvPr/>
        </p:nvSpPr>
        <p:spPr>
          <a:xfrm>
            <a:off x="22161852" y="296014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370312B5-7CE1-4E09-BAB1-8C598DA96976}"/>
              </a:ext>
            </a:extLst>
          </p:cNvPr>
          <p:cNvSpPr/>
          <p:nvPr/>
        </p:nvSpPr>
        <p:spPr>
          <a:xfrm>
            <a:off x="20301980" y="292181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9910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68BDC33-7F73-487E-B8C6-60716C4D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287" y="3934081"/>
            <a:ext cx="949170" cy="11682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230864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884" y="1549575"/>
            <a:ext cx="8508521" cy="1089185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Цель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Пройти все уровни на большее количество очков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9" y="105412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9" y="1620217"/>
            <a:ext cx="1104181" cy="110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38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-1242336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29" y="197364"/>
            <a:ext cx="11715141" cy="1809146"/>
          </a:xfrm>
        </p:spPr>
        <p:txBody>
          <a:bodyPr>
            <a:normAutofit fontScale="90000"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Игровой процесс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Игрок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Марио) проходит различные уровни, собирая бонусы в виде сердец дающих жизнь(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HP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) и очки и убивая противников в виде грибов из оригинальной игры, а также активируя лаки блоки, выдающие либо противника, либо дор. жизнь.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981" y="168137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982" y="1575150"/>
            <a:ext cx="1104181" cy="11041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EFFF02-D9C9-48EF-9D4E-D8730BC03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94" y="2235888"/>
            <a:ext cx="1253150" cy="13297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C57A6A-D61C-469F-99A3-CA97359E0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403" y="3851894"/>
            <a:ext cx="1253151" cy="124966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700EBF3-FCF0-46A1-B339-26D776FBD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942" y="3848412"/>
            <a:ext cx="1253151" cy="125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29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952D89C-9422-4494-9541-2B26CC5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8" y="1210381"/>
            <a:ext cx="5860944" cy="3962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-1242336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168137"/>
            <a:ext cx="11715141" cy="149393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Заходя в игру, игрок видит стартовый экран, имеющий две кнопки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кнопка выбора уровня и кнопка меню настроек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981" y="168137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982" y="1575150"/>
            <a:ext cx="1104181" cy="110418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EFFF02-D9C9-48EF-9D4E-D8730BC03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756" y="2173703"/>
            <a:ext cx="1253150" cy="13297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C57A6A-D61C-469F-99A3-CA97359E0F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1646">
            <a:off x="2444524" y="7032605"/>
            <a:ext cx="1253151" cy="124966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700EBF3-FCF0-46A1-B339-26D776FBD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797" y="3849139"/>
            <a:ext cx="1253151" cy="12531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2C78A7-4EF8-4F44-921A-DC824DA54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18" y="1575150"/>
            <a:ext cx="5266193" cy="347800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C70BBA1-1318-474E-86E3-69A6133C33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64" y="2290752"/>
            <a:ext cx="844420" cy="844420"/>
          </a:xfrm>
          <a:prstGeom prst="rect">
            <a:avLst/>
          </a:prstGeom>
        </p:spPr>
      </p:pic>
      <p:pic>
        <p:nvPicPr>
          <p:cNvPr id="25" name="Рисунок 24">
            <a:hlinkClick r:id="rId10" action="ppaction://hlinksldjump"/>
            <a:extLst>
              <a:ext uri="{FF2B5EF4-FFF2-40B4-BE49-F238E27FC236}">
                <a16:creationId xmlns:a16="http://schemas.microsoft.com/office/drawing/2014/main" id="{75B37667-E7E4-4A32-84FF-B07316EA09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462" y="2264606"/>
            <a:ext cx="896711" cy="8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22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49 -0.01227 L 0.02149 -0.01204 C 0.025 -0.01088 0.02865 -0.00972 0.03217 -0.0081 C 0.03334 -0.00764 0.03464 -0.00695 0.03568 -0.00602 C 0.04271 0.00023 0.03581 -0.00324 0.04284 0.00023 C 0.04441 0.00116 0.0461 0.00162 0.04766 0.00255 C 0.05 0.0037 0.05235 0.00532 0.05469 0.00671 L 0.05834 0.0088 L 0.06185 0.01088 C 0.06303 0.01157 0.06446 0.0118 0.0655 0.01296 C 0.06667 0.01435 0.06797 0.01551 0.06901 0.01736 C 0.07826 0.03079 0.06732 0.01736 0.07618 0.02778 C 0.07696 0.02986 0.07748 0.03241 0.07852 0.03426 C 0.08073 0.0375 0.08334 0.03981 0.08568 0.04259 L 0.09284 0.05116 L 0.09636 0.05532 L 0.1 0.05949 C 0.10287 0.07477 0.09883 0.05648 0.10469 0.07222 C 0.10938 0.08449 0.10157 0.07338 0.10951 0.08287 C 0.11589 0.09977 0.10756 0.0794 0.1155 0.09352 C 0.11941 0.10046 0.11667 0.09838 0.11901 0.10625 C 0.12045 0.11065 0.12383 0.11875 0.12383 0.11898 C 0.12657 0.13403 0.12474 0.12778 0.12852 0.13796 C 0.12891 0.14005 0.12917 0.14236 0.12969 0.14421 C 0.12969 0.14444 0.13568 0.16018 0.13685 0.16319 C 0.13763 0.16551 0.13881 0.16713 0.13933 0.16967 C 0.14011 0.17384 0.14128 0.17801 0.14167 0.18241 C 0.14206 0.18657 0.14232 0.19074 0.14284 0.19514 C 0.1431 0.19722 0.14375 0.1993 0.14401 0.20139 C 0.14493 0.20694 0.14558 0.21273 0.14636 0.21829 C 0.14649 0.21898 0.14818 0.23171 0.14883 0.2331 C 0.14974 0.23518 0.15105 0.23634 0.15235 0.23727 C 0.15821 0.2419 0.1625 0.24282 0.16901 0.24375 C 0.17657 0.24467 0.18412 0.24491 0.19167 0.24583 C 0.19636 0.2463 0.20118 0.24722 0.20599 0.24792 L 0.22383 0.25 C 0.22891 0.25069 0.23412 0.25185 0.2392 0.25208 C 0.25235 0.25324 0.2655 0.25347 0.27852 0.2544 L 0.30951 0.25648 L 0.35469 0.25856 L 0.43685 0.26273 L 1.13204 0.25856 C 1.16237 0.25856 1.29428 0.26898 1.31888 0.26481 C 1.32253 0.26435 1.31888 0.25208 1.31888 0.24583 L 0.81185 0.48704 L 0.77969 0.6544 L 0.56667 0.72639 " pathEditMode="relative" rAng="0" ptsTypes="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48" y="3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952D89C-9422-4494-9541-2B26CC5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8" y="1210381"/>
            <a:ext cx="5860944" cy="3962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-1242336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168137"/>
            <a:ext cx="11715141" cy="149393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Меню настроек в свою очередь имеет кнопки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Отключения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/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выключения звука и музыки, а также кнопку сброса прогресса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981" y="168137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982" y="1575150"/>
            <a:ext cx="1104181" cy="110418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C57A6A-D61C-469F-99A3-CA97359E0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1646">
            <a:off x="2444524" y="7032605"/>
            <a:ext cx="1253151" cy="124966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700EBF3-FCF0-46A1-B339-26D776FBD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4797" y="3849139"/>
            <a:ext cx="1253151" cy="125315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2C78A7-4EF8-4F44-921A-DC824DA542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400" y="1452532"/>
            <a:ext cx="5266193" cy="347800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ADD6F4-DBAA-4804-BBF8-66DED24059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039" y="1449762"/>
            <a:ext cx="5291746" cy="3504232"/>
          </a:xfrm>
          <a:prstGeom prst="rect">
            <a:avLst/>
          </a:prstGeom>
        </p:spPr>
      </p:pic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 кнопку  сохранения изменений и перехода в стартовое меню</a:t>
            </a:r>
          </a:p>
        </p:txBody>
      </p:sp>
    </p:spTree>
    <p:extLst>
      <p:ext uri="{BB962C8B-B14F-4D97-AF65-F5344CB8AC3E}">
        <p14:creationId xmlns:p14="http://schemas.microsoft.com/office/powerpoint/2010/main" val="835798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952D89C-9422-4494-9541-2B26CC5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8" y="1210381"/>
            <a:ext cx="5860944" cy="396230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-5760"/>
            <a:ext cx="11715141" cy="149393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 игре присутствуют 5 уровней которые загружаются из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txt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файлов, которые можно легко изменять, тем самым изменяя сам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ADD6F4-DBAA-4804-BBF8-66DED2405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318" y="1731958"/>
            <a:ext cx="5291746" cy="3504232"/>
          </a:xfrm>
          <a:prstGeom prst="rect">
            <a:avLst/>
          </a:prstGeom>
        </p:spPr>
      </p:pic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6FDE2D-A949-4401-AD1E-508A77609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646" y="1488171"/>
            <a:ext cx="5125807" cy="3422903"/>
          </a:xfrm>
          <a:prstGeom prst="rect">
            <a:avLst/>
          </a:prstGeom>
        </p:spPr>
      </p:pic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Под уровнями находятся показатели их прохождения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очки, время, общий результат, который считается по формуле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Очки * (300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/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время(в секундах)</a:t>
            </a:r>
          </a:p>
        </p:txBody>
      </p:sp>
    </p:spTree>
    <p:extLst>
      <p:ext uri="{BB962C8B-B14F-4D97-AF65-F5344CB8AC3E}">
        <p14:creationId xmlns:p14="http://schemas.microsoft.com/office/powerpoint/2010/main" val="4038249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952D89C-9422-4494-9541-2B26CC5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8" y="1210381"/>
            <a:ext cx="5860944" cy="3962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-1242336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-5760"/>
            <a:ext cx="11715141" cy="149393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После прохождения уровня(после залезания в трубу)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появляется экран показывающий результаты прохождения уровня, а также показывающий,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981" y="168137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982" y="1575150"/>
            <a:ext cx="1104181" cy="11041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ADD6F4-DBAA-4804-BBF8-66DED2405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318" y="1731958"/>
            <a:ext cx="5291746" cy="3504232"/>
          </a:xfrm>
          <a:prstGeom prst="rect">
            <a:avLst/>
          </a:prstGeom>
        </p:spPr>
      </p:pic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7984D6-AB1F-4B82-A239-6E0E411FC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4429"/>
            <a:ext cx="5369921" cy="3570388"/>
          </a:xfrm>
          <a:prstGeom prst="rect">
            <a:avLst/>
          </a:prstGeom>
        </p:spPr>
      </p:pic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211423" y="1381573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что уровень пройден на более лучший результат.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08573" y="2689500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Есть кнопки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рестарта уровня, перехода на следующий(если это не 5)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 перехода в 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3199569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952D89C-9422-4494-9541-2B26CC59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078" y="1210381"/>
            <a:ext cx="5860944" cy="396230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05835F-C5E6-4F25-A994-E8B8338CE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2247900"/>
            <a:ext cx="1755710" cy="17557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D30C97-CE7B-498A-BEC7-C86CF47E4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10" y="-2247900"/>
            <a:ext cx="1755710" cy="17557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0ACAED-336E-4D21-8909-4FA2B25F8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20" y="-2248628"/>
            <a:ext cx="1755710" cy="17557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2D3E3-145E-460F-B842-B6D9DEC79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330" y="-2248628"/>
            <a:ext cx="1755710" cy="17557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624F50-FB5E-4D87-8FCC-92F52961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0" y="-2248628"/>
            <a:ext cx="1755710" cy="17557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D1BBA4-4D0C-43BE-85E9-44807941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750" y="-2247900"/>
            <a:ext cx="1755710" cy="17557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45116B-7859-4557-8EFC-671B983F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460" y="-2248695"/>
            <a:ext cx="1755710" cy="17557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0E5B70-F195-4407-B183-9AE440AA3E94}"/>
              </a:ext>
            </a:extLst>
          </p:cNvPr>
          <p:cNvSpPr txBox="1"/>
          <p:nvPr/>
        </p:nvSpPr>
        <p:spPr>
          <a:xfrm>
            <a:off x="1147884" y="-1242336"/>
            <a:ext cx="983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Описание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Одиночный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2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D </a:t>
            </a:r>
            <a:r>
              <a:rPr lang="ru-RU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платформер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 на основе игры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+mj-cs"/>
              </a:rPr>
              <a:t>Super Mario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+mj-cs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-5760"/>
            <a:ext cx="11715141" cy="1493931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После прохождения уровня(после залезания в трубу)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появляется экран показывающий результаты прохождения уровня, а также показывающий,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AA8545E-335D-4D9E-AE11-A360080E4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8981" y="168137"/>
            <a:ext cx="1104181" cy="110418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41D52F3-0132-4020-B0C9-12835AA6D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08982" y="1575150"/>
            <a:ext cx="1104181" cy="11041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ADD6F4-DBAA-4804-BBF8-66DED2405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318" y="1731958"/>
            <a:ext cx="5291746" cy="3504232"/>
          </a:xfrm>
          <a:prstGeom prst="rect">
            <a:avLst/>
          </a:prstGeom>
        </p:spPr>
      </p:pic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7984D6-AB1F-4B82-A239-6E0E411FC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4429"/>
            <a:ext cx="5369921" cy="3570388"/>
          </a:xfrm>
          <a:prstGeom prst="rect">
            <a:avLst/>
          </a:prstGeom>
        </p:spPr>
      </p:pic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211423" y="1381573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что уровень пройден на более лучший результат.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08573" y="2689500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Есть кнопки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рестарта уровня, перехода на следующий(если это не 5)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и перехода в главное меню</a:t>
            </a:r>
          </a:p>
        </p:txBody>
      </p:sp>
    </p:spTree>
    <p:extLst>
      <p:ext uri="{BB962C8B-B14F-4D97-AF65-F5344CB8AC3E}">
        <p14:creationId xmlns:p14="http://schemas.microsoft.com/office/powerpoint/2010/main" val="1693190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A6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B02CE2-09A8-492D-83BE-AAF2B120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3019"/>
            <a:ext cx="1755710" cy="175571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9FEAC30-6A94-4854-B997-B5D9A5170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10" y="5103019"/>
            <a:ext cx="1755710" cy="175571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39A361-B585-430A-AFDD-DF4B2CE6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420" y="5102291"/>
            <a:ext cx="1755710" cy="175571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C48ECA5-0B8D-4FF9-83BF-9E46C4A0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30" y="5102291"/>
            <a:ext cx="1755710" cy="175571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997F373-E79F-4E85-B09A-88236D2F3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840" y="5102291"/>
            <a:ext cx="1755710" cy="175571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A1B0285-234C-4DC3-A42D-560F71B00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550" y="5103019"/>
            <a:ext cx="1755710" cy="175571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A47A0D9-B6B2-4E36-B3C8-B64C0BC26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4260" y="5102290"/>
            <a:ext cx="1755710" cy="1755710"/>
          </a:xfrm>
          <a:prstGeom prst="rect">
            <a:avLst/>
          </a:prstGeom>
        </p:spPr>
      </p:pic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1B9F5C3E-55BD-44E2-BC50-CCF2F7EBF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73" y="-5760"/>
            <a:ext cx="11715141" cy="2736260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Управление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Движение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Влево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/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вправо -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⬅️/➡️</a:t>
            </a:r>
            <a:b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Прыжок –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Space/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⬆️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Залазить в трубу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- 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⬇️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Рестарт уровня – 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R/</a:t>
            </a: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Выход в главное меню -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Escape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85B0532-EA5B-4993-B35F-53390A8DE337}"/>
              </a:ext>
            </a:extLst>
          </p:cNvPr>
          <p:cNvSpPr txBox="1">
            <a:spLocks/>
          </p:cNvSpPr>
          <p:nvPr/>
        </p:nvSpPr>
        <p:spPr>
          <a:xfrm>
            <a:off x="208573" y="1491373"/>
            <a:ext cx="5424814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BEC9D8A7-A262-411D-B47D-667323F94AA7}"/>
              </a:ext>
            </a:extLst>
          </p:cNvPr>
          <p:cNvSpPr txBox="1">
            <a:spLocks/>
          </p:cNvSpPr>
          <p:nvPr/>
        </p:nvSpPr>
        <p:spPr>
          <a:xfrm>
            <a:off x="167103" y="1380274"/>
            <a:ext cx="5560598" cy="3530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4A409146-D44D-460E-A38C-EDCF48D0B643}"/>
              </a:ext>
            </a:extLst>
          </p:cNvPr>
          <p:cNvSpPr txBox="1">
            <a:spLocks/>
          </p:cNvSpPr>
          <p:nvPr/>
        </p:nvSpPr>
        <p:spPr>
          <a:xfrm>
            <a:off x="5206960" y="1757762"/>
            <a:ext cx="5138127" cy="1493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65B9A986-AC00-47A3-A10F-C3A35AD345DA}"/>
              </a:ext>
            </a:extLst>
          </p:cNvPr>
          <p:cNvSpPr txBox="1">
            <a:spLocks/>
          </p:cNvSpPr>
          <p:nvPr/>
        </p:nvSpPr>
        <p:spPr>
          <a:xfrm>
            <a:off x="211423" y="2632417"/>
            <a:ext cx="5138127" cy="237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3DA5EE60-64B1-4C14-8090-819413EFA9C3}"/>
              </a:ext>
            </a:extLst>
          </p:cNvPr>
          <p:cNvSpPr txBox="1">
            <a:spLocks/>
          </p:cNvSpPr>
          <p:nvPr/>
        </p:nvSpPr>
        <p:spPr>
          <a:xfrm>
            <a:off x="7931993" y="4091746"/>
            <a:ext cx="2210516" cy="138639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     ⬆️</a:t>
            </a:r>
          </a:p>
          <a:p>
            <a:pPr algn="l"/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⬅️⬇️➡️</a:t>
            </a:r>
            <a:b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4E92AED-3452-4B69-9748-05D99092A5DB}"/>
              </a:ext>
            </a:extLst>
          </p:cNvPr>
          <p:cNvSpPr/>
          <p:nvPr/>
        </p:nvSpPr>
        <p:spPr>
          <a:xfrm>
            <a:off x="2947402" y="4568486"/>
            <a:ext cx="4248280" cy="4840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F081109-5976-4FFC-9799-6F8404962ABE}"/>
              </a:ext>
            </a:extLst>
          </p:cNvPr>
          <p:cNvSpPr/>
          <p:nvPr/>
        </p:nvSpPr>
        <p:spPr>
          <a:xfrm>
            <a:off x="2163235" y="3715880"/>
            <a:ext cx="757725" cy="5091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ru-RU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E2105C2-14FC-40D5-A544-063518E1DACA}"/>
              </a:ext>
            </a:extLst>
          </p:cNvPr>
          <p:cNvSpPr/>
          <p:nvPr/>
        </p:nvSpPr>
        <p:spPr>
          <a:xfrm>
            <a:off x="877234" y="2840300"/>
            <a:ext cx="878476" cy="5384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Esc</a:t>
            </a:r>
            <a:endParaRPr lang="ru-RU" sz="4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C039A1-8768-42B9-A609-1257D6D475C1}"/>
              </a:ext>
            </a:extLst>
          </p:cNvPr>
          <p:cNvSpPr/>
          <p:nvPr/>
        </p:nvSpPr>
        <p:spPr>
          <a:xfrm>
            <a:off x="3276088" y="374677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A930395-E152-4578-B1F1-252CBD35130E}"/>
              </a:ext>
            </a:extLst>
          </p:cNvPr>
          <p:cNvSpPr/>
          <p:nvPr/>
        </p:nvSpPr>
        <p:spPr>
          <a:xfrm>
            <a:off x="4231254" y="3735241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2DB9C2-F9CB-4CC8-A619-DCA4EE3F3ADF}"/>
              </a:ext>
            </a:extLst>
          </p:cNvPr>
          <p:cNvSpPr/>
          <p:nvPr/>
        </p:nvSpPr>
        <p:spPr>
          <a:xfrm>
            <a:off x="5206960" y="372449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FCD18CB-5330-45DE-8955-161BEEA1FDF1}"/>
              </a:ext>
            </a:extLst>
          </p:cNvPr>
          <p:cNvSpPr/>
          <p:nvPr/>
        </p:nvSpPr>
        <p:spPr>
          <a:xfrm>
            <a:off x="6176436" y="3710246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7E67348-D862-4FB3-948C-742D8F84098C}"/>
              </a:ext>
            </a:extLst>
          </p:cNvPr>
          <p:cNvSpPr/>
          <p:nvPr/>
        </p:nvSpPr>
        <p:spPr>
          <a:xfrm>
            <a:off x="7150162" y="368011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051F22FE-D54D-4993-B768-2713444A8935}"/>
              </a:ext>
            </a:extLst>
          </p:cNvPr>
          <p:cNvSpPr/>
          <p:nvPr/>
        </p:nvSpPr>
        <p:spPr>
          <a:xfrm>
            <a:off x="1181142" y="3735241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FEF46901-7340-44DA-8990-7D08B6D995BD}"/>
              </a:ext>
            </a:extLst>
          </p:cNvPr>
          <p:cNvSpPr/>
          <p:nvPr/>
        </p:nvSpPr>
        <p:spPr>
          <a:xfrm>
            <a:off x="2189677" y="3136580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73F7B1E-D000-4678-8E06-C329878B129D}"/>
              </a:ext>
            </a:extLst>
          </p:cNvPr>
          <p:cNvSpPr/>
          <p:nvPr/>
        </p:nvSpPr>
        <p:spPr>
          <a:xfrm>
            <a:off x="3229011" y="317567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8B86E78-9F28-4D5F-8A78-453BE3264A9F}"/>
              </a:ext>
            </a:extLst>
          </p:cNvPr>
          <p:cNvSpPr/>
          <p:nvPr/>
        </p:nvSpPr>
        <p:spPr>
          <a:xfrm>
            <a:off x="4184177" y="3164144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A398DDA8-E2ED-4BF9-8411-54848AFF314C}"/>
              </a:ext>
            </a:extLst>
          </p:cNvPr>
          <p:cNvSpPr/>
          <p:nvPr/>
        </p:nvSpPr>
        <p:spPr>
          <a:xfrm>
            <a:off x="5159883" y="3153400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E83D4B42-E0A4-4D95-8E50-E7ED5955D45F}"/>
              </a:ext>
            </a:extLst>
          </p:cNvPr>
          <p:cNvSpPr/>
          <p:nvPr/>
        </p:nvSpPr>
        <p:spPr>
          <a:xfrm>
            <a:off x="6129359" y="3139149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EF4D662A-23D8-4284-A43F-1FE7C579E90F}"/>
              </a:ext>
            </a:extLst>
          </p:cNvPr>
          <p:cNvSpPr/>
          <p:nvPr/>
        </p:nvSpPr>
        <p:spPr>
          <a:xfrm>
            <a:off x="7103085" y="3109020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82ABEB32-C92D-4AE3-A64C-64F497C9C53D}"/>
              </a:ext>
            </a:extLst>
          </p:cNvPr>
          <p:cNvSpPr/>
          <p:nvPr/>
        </p:nvSpPr>
        <p:spPr>
          <a:xfrm>
            <a:off x="8168977" y="3709298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ECADB95C-951A-482F-8696-BD51D792998B}"/>
              </a:ext>
            </a:extLst>
          </p:cNvPr>
          <p:cNvSpPr/>
          <p:nvPr/>
        </p:nvSpPr>
        <p:spPr>
          <a:xfrm>
            <a:off x="9138453" y="3710246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7ACA25A-FE66-4A6E-B9A0-FC3717FA6027}"/>
              </a:ext>
            </a:extLst>
          </p:cNvPr>
          <p:cNvSpPr/>
          <p:nvPr/>
        </p:nvSpPr>
        <p:spPr>
          <a:xfrm>
            <a:off x="10112179" y="3680117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06F7E18A-32B3-4D67-93FE-8A3279FEE696}"/>
              </a:ext>
            </a:extLst>
          </p:cNvPr>
          <p:cNvSpPr/>
          <p:nvPr/>
        </p:nvSpPr>
        <p:spPr>
          <a:xfrm>
            <a:off x="9091376" y="3139149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22265751-3DD1-40E4-9C1B-8AB85A3A57F9}"/>
              </a:ext>
            </a:extLst>
          </p:cNvPr>
          <p:cNvSpPr/>
          <p:nvPr/>
        </p:nvSpPr>
        <p:spPr>
          <a:xfrm>
            <a:off x="10065102" y="3109020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370312B5-7CE1-4E09-BAB1-8C598DA96976}"/>
              </a:ext>
            </a:extLst>
          </p:cNvPr>
          <p:cNvSpPr/>
          <p:nvPr/>
        </p:nvSpPr>
        <p:spPr>
          <a:xfrm>
            <a:off x="8205230" y="3070690"/>
            <a:ext cx="757725" cy="4473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1272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379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 Black</vt:lpstr>
      <vt:lpstr>Тема Office</vt:lpstr>
      <vt:lpstr>Проект Pygame</vt:lpstr>
      <vt:lpstr>Цель: Пройти все уровни на большее количество очков</vt:lpstr>
      <vt:lpstr>Игровой процесс: Игрок(Марио) проходит различные уровни, собирая бонусы в виде сердец дающих жизнь(HP) и очки и убивая противников в виде грибов из оригинальной игры, а также активируя лаки блоки, выдающие либо противника, либо дор. жизнь.</vt:lpstr>
      <vt:lpstr>Заходя в игру, игрок видит стартовый экран, имеющий две кнопки: кнопка выбора уровня и кнопка меню настроек</vt:lpstr>
      <vt:lpstr>Меню настроек в свою очередь имеет кнопки: Отключения/выключения звука и музыки, а также кнопку сброса прогресса.</vt:lpstr>
      <vt:lpstr>В игре присутствуют 5 уровней которые загружаются из txt файлов, которые можно легко изменять, тем самым изменяя сам уровень</vt:lpstr>
      <vt:lpstr>После прохождения уровня(после залезания в трубу) появляется экран показывающий результаты прохождения уровня, а также показывающий,</vt:lpstr>
      <vt:lpstr>После прохождения уровня(после залезания в трубу) появляется экран показывающий результаты прохождения уровня, а также показывающий,</vt:lpstr>
      <vt:lpstr>Управление: Движение: Влево/вправо - ⬅️/➡️ Прыжок – Space/⬆️ Залазить в трубу - ⬇️ Рестарт уровня – R/К Выход в главное меню - Escape</vt:lpstr>
      <vt:lpstr>Код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Администратор</dc:creator>
  <cp:lastModifiedBy>Администратор</cp:lastModifiedBy>
  <cp:revision>1</cp:revision>
  <dcterms:created xsi:type="dcterms:W3CDTF">2025-02-26T18:53:51Z</dcterms:created>
  <dcterms:modified xsi:type="dcterms:W3CDTF">2025-02-26T20:13:22Z</dcterms:modified>
</cp:coreProperties>
</file>