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imple Selectors" id="{30E832F3-DA4A-4C6D-A473-2A1BFFDBE77D}">
          <p14:sldIdLst>
            <p14:sldId id="256"/>
          </p14:sldIdLst>
        </p14:section>
        <p14:section name="Background Properties" id="{FBF32C71-BFDD-44E7-85CB-D1AD366A0E2C}">
          <p14:sldIdLst>
            <p14:sldId id="257"/>
          </p14:sldIdLst>
        </p14:section>
        <p14:section name="Borders Atributes" id="{0A14505D-EA68-44A1-9B01-3AE7A96681B6}">
          <p14:sldIdLst>
            <p14:sldId id="258"/>
            <p14:sldId id="259"/>
            <p14:sldId id="260"/>
            <p14:sldId id="261"/>
            <p14:sldId id="262"/>
            <p14:sldId id="263"/>
            <p14:sldId id="264"/>
          </p14:sldIdLst>
        </p14:section>
        <p14:section name="Margins" id="{31811E63-B92F-49CC-A340-30A35D640A13}">
          <p14:sldIdLst>
            <p14:sldId id="265"/>
            <p14:sldId id="266"/>
          </p14:sldIdLst>
        </p14:section>
        <p14:section name="Padding" id="{B5E7BE3B-EF09-497A-ADEB-DEB17822B28E}">
          <p14:sldIdLst>
            <p14:sldId id="267"/>
            <p14:sldId id="268"/>
            <p14:sldId id="269"/>
          </p14:sldIdLst>
        </p14:section>
        <p14:section name="Height and width" id="{544FAA70-747A-4972-A414-70134EA484FC}">
          <p14:sldIdLst>
            <p14:sldId id="270"/>
          </p14:sldIdLst>
        </p14:section>
        <p14:section name="Box Model" id="{2A48AD6E-AAAE-4981-86C4-BB6485D66307}">
          <p14:sldIdLst>
            <p14:sldId id="271"/>
            <p14:sldId id="27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920" autoAdjust="0"/>
    <p:restoredTop sz="94660"/>
  </p:normalViewPr>
  <p:slideViewPr>
    <p:cSldViewPr snapToGrid="0">
      <p:cViewPr>
        <p:scale>
          <a:sx n="66" d="100"/>
          <a:sy n="66" d="100"/>
        </p:scale>
        <p:origin x="48" y="1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A0777-939A-4AF5-86B6-1C5043D1B0B9}" type="datetimeFigureOut">
              <a:rPr lang="es-MX" smtClean="0"/>
              <a:t>01/01/2022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B3861-9DEB-4D1C-BE88-09962627710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72304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A0777-939A-4AF5-86B6-1C5043D1B0B9}" type="datetimeFigureOut">
              <a:rPr lang="es-MX" smtClean="0"/>
              <a:t>01/01/2022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B3861-9DEB-4D1C-BE88-09962627710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93289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A0777-939A-4AF5-86B6-1C5043D1B0B9}" type="datetimeFigureOut">
              <a:rPr lang="es-MX" smtClean="0"/>
              <a:t>01/01/2022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B3861-9DEB-4D1C-BE88-09962627710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69059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A0777-939A-4AF5-86B6-1C5043D1B0B9}" type="datetimeFigureOut">
              <a:rPr lang="es-MX" smtClean="0"/>
              <a:t>01/01/2022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B3861-9DEB-4D1C-BE88-09962627710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81935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A0777-939A-4AF5-86B6-1C5043D1B0B9}" type="datetimeFigureOut">
              <a:rPr lang="es-MX" smtClean="0"/>
              <a:t>01/01/2022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B3861-9DEB-4D1C-BE88-09962627710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70612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A0777-939A-4AF5-86B6-1C5043D1B0B9}" type="datetimeFigureOut">
              <a:rPr lang="es-MX" smtClean="0"/>
              <a:t>01/01/2022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B3861-9DEB-4D1C-BE88-09962627710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93537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A0777-939A-4AF5-86B6-1C5043D1B0B9}" type="datetimeFigureOut">
              <a:rPr lang="es-MX" smtClean="0"/>
              <a:t>01/01/2022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B3861-9DEB-4D1C-BE88-09962627710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51918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A0777-939A-4AF5-86B6-1C5043D1B0B9}" type="datetimeFigureOut">
              <a:rPr lang="es-MX" smtClean="0"/>
              <a:t>01/01/2022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B3861-9DEB-4D1C-BE88-09962627710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972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A0777-939A-4AF5-86B6-1C5043D1B0B9}" type="datetimeFigureOut">
              <a:rPr lang="es-MX" smtClean="0"/>
              <a:t>01/01/2022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B3861-9DEB-4D1C-BE88-09962627710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46519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A0777-939A-4AF5-86B6-1C5043D1B0B9}" type="datetimeFigureOut">
              <a:rPr lang="es-MX" smtClean="0"/>
              <a:t>01/01/2022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B3861-9DEB-4D1C-BE88-09962627710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85068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A0777-939A-4AF5-86B6-1C5043D1B0B9}" type="datetimeFigureOut">
              <a:rPr lang="es-MX" smtClean="0"/>
              <a:t>01/01/2022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B3861-9DEB-4D1C-BE88-09962627710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54143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CA0777-939A-4AF5-86B6-1C5043D1B0B9}" type="datetimeFigureOut">
              <a:rPr lang="es-MX" smtClean="0"/>
              <a:t>01/01/2022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FB3861-9DEB-4D1C-BE88-09962627710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95300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CSS Simple selectors</a:t>
            </a:r>
            <a:endParaRPr lang="es-MX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579" y="2059657"/>
            <a:ext cx="10505727" cy="3314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441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782" y="830340"/>
            <a:ext cx="5523936" cy="4442578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1975" y="830340"/>
            <a:ext cx="5801535" cy="5087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115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016" y="1407437"/>
            <a:ext cx="5000126" cy="2711795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9509" y="1756702"/>
            <a:ext cx="5725324" cy="2362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3948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9048" y="104311"/>
            <a:ext cx="5753903" cy="6649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7792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690" y="614685"/>
            <a:ext cx="5734850" cy="5106113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4740" y="0"/>
            <a:ext cx="5772956" cy="6677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4221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9962" y="1063674"/>
            <a:ext cx="9981231" cy="4379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8119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736" y="1413548"/>
            <a:ext cx="5910458" cy="3768051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1299" y="984067"/>
            <a:ext cx="5639587" cy="2095792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3194" y="3664726"/>
            <a:ext cx="5677692" cy="2610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8081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995" y="293489"/>
            <a:ext cx="5557959" cy="5918625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6433" y="293489"/>
            <a:ext cx="5418258" cy="4031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6408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59115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CSS Background properties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208" y="1530249"/>
            <a:ext cx="10384591" cy="4738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678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16999"/>
            <a:ext cx="10515600" cy="821991"/>
          </a:xfrm>
        </p:spPr>
        <p:txBody>
          <a:bodyPr/>
          <a:lstStyle/>
          <a:p>
            <a:r>
              <a:rPr lang="es-MX" dirty="0" smtClean="0"/>
              <a:t>CSS </a:t>
            </a:r>
            <a:r>
              <a:rPr lang="es-MX" dirty="0" err="1" smtClean="0"/>
              <a:t>Border</a:t>
            </a:r>
            <a:r>
              <a:rPr lang="es-MX" dirty="0" smtClean="0"/>
              <a:t> Style</a:t>
            </a:r>
            <a:endParaRPr lang="es-MX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30973"/>
            <a:ext cx="5749551" cy="5133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755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214635"/>
            <a:ext cx="10515600" cy="821991"/>
          </a:xfrm>
        </p:spPr>
        <p:txBody>
          <a:bodyPr/>
          <a:lstStyle/>
          <a:p>
            <a:r>
              <a:rPr lang="es-MX" dirty="0" smtClean="0"/>
              <a:t>CSS Borders </a:t>
            </a:r>
            <a:r>
              <a:rPr lang="es-MX" dirty="0" err="1" smtClean="0"/>
              <a:t>Width</a:t>
            </a:r>
            <a:endParaRPr lang="es-MX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036626"/>
            <a:ext cx="6797842" cy="2602236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3859634"/>
            <a:ext cx="7745935" cy="2669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939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691" y="821203"/>
            <a:ext cx="5500357" cy="5122691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0318" y="821203"/>
            <a:ext cx="5792008" cy="3258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1532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3437" y="238704"/>
            <a:ext cx="7084051" cy="6333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5662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927" y="1527555"/>
            <a:ext cx="5461982" cy="3146046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1472" y="1527555"/>
            <a:ext cx="5097728" cy="4384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715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2030" y="1038340"/>
            <a:ext cx="8564170" cy="483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3466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6196" y="185691"/>
            <a:ext cx="5171202" cy="6461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24876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12</Words>
  <Application>Microsoft Office PowerPoint</Application>
  <PresentationFormat>Panorámica</PresentationFormat>
  <Paragraphs>4</Paragraphs>
  <Slides>17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Tema de Office</vt:lpstr>
      <vt:lpstr>CSS Simple selectors</vt:lpstr>
      <vt:lpstr>CSS Background properties</vt:lpstr>
      <vt:lpstr>CSS Border Style</vt:lpstr>
      <vt:lpstr>CSS Borders Width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 Simple selectors</dc:title>
  <dc:creator>Carlos</dc:creator>
  <cp:lastModifiedBy>Carlos</cp:lastModifiedBy>
  <cp:revision>5</cp:revision>
  <dcterms:created xsi:type="dcterms:W3CDTF">2022-01-01T01:49:34Z</dcterms:created>
  <dcterms:modified xsi:type="dcterms:W3CDTF">2022-01-01T20:16:43Z</dcterms:modified>
</cp:coreProperties>
</file>