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53F19-6DA0-4C00-ABC4-BE2BC0607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6DA7A-04B8-4DDB-BFB9-39B991252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350E5-DFE1-4DB3-92A6-B611DC4B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14EB0-BFAB-4643-93A7-87996F1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D5570-2C0E-42EC-B560-D8A06FD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9BB-3056-4E51-A011-020A3C04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A0858-897B-41ED-86F1-435FB1FF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56A75-FAF5-4DF5-93CF-6190EB3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C043E-E83C-4A03-BC87-5554A30C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E0AFC-A9DC-4E40-8221-7A48559D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2FE387-9BC6-4693-8052-75D1B5DA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2A6E-511D-464C-8076-7C49671CD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48015-DFE4-4B65-ABA9-587955C7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FF676-7840-4144-95B6-DA6F1BAE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B1020-45A3-484B-BF90-49CBE4A1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88F78-D692-4F73-998A-161C2A20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351D2-97CD-4385-BE37-AB61D663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66BFB-054F-4E51-AB00-90AB6F7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E094F-7A08-4016-8F50-BFCFD9D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810A2-DFE3-4F68-AA22-9E9656C6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5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0B023-D3C4-48B9-9CB4-1C7F11A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51C88-E329-49ED-B57A-9A21FD12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653E5-A794-4B34-83E7-D117DA9B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8556A-18F9-4362-991B-BBB8BE6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06EB1-EEF4-4B73-A2BE-C76175C9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29844-F198-44B7-956B-9C0076B6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6F68D-F99D-4FAC-8BE4-191ADFD5C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21C50-FE38-451F-ABF9-CA6632E4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D14C-6D75-4692-A56D-2BCB9B45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7427B-F5EF-4634-8FF5-CD8AFBA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F96F7-36FF-4633-87D4-06C90563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DCC6-05BD-43A9-A62E-82856AC6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07736-CDE6-4B03-837D-C1E70B0B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77224-6581-4C3C-9696-654300F1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7F2E5-42D2-4DCE-A912-DD0665538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DD110-BF1E-4452-8878-5B8F1D16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3F716-9EB0-48D6-B0D5-1F349D5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AA092-4B9A-4685-BCE5-1AC02015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03DD8D-4A3D-4B9D-8C05-EBFB42C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8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3997-6857-448A-B26A-F50DC26B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86128-F9CC-444F-B490-814313F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47192E-64E7-48FC-8C1D-DF7BE331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145C1-9F26-4420-A391-9F4D4D4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9A0FB-1B04-4D60-AC3B-9480B35C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B3DF7-7181-4E6F-94A8-D0A1DE61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E6AFD-E83E-4BD1-A864-B39384CE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85A0C-9694-4007-AEEB-4135E459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1BCC1-1972-48D8-A3C5-ABC8E8A1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52B79-6EEE-4583-8D87-876AD2DF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90967-5DE6-4C1A-9E6E-8D3D2D7F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4CFFA-71CC-4F13-8BF5-7A25CF70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A02B3-E2C5-47FA-98D9-93D26232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5AEC-7332-4C76-9AAC-786B5B34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4C851-7967-48CC-9FF4-AD6C89236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6EC0F-6D18-4C19-B632-63D6387D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48674-49D2-43EE-A14F-68FCF0E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6884D-BF47-4CA2-B1B5-412BC7DE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96C15-4653-412E-9DA8-29BCF807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39971-E1D5-4946-B8AF-6C384F93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77FF0-9D32-42F3-92A3-E8189A04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56B42-DA04-4F03-8888-AE783C59D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065E-69DA-470C-9C8B-FF4BA59C140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7BC-855A-40D7-85A2-66FB261F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E0B78-2756-4A37-97CF-ED47F2F84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D001BF-CDF9-473E-8856-ECC2FE74A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209"/>
              </p:ext>
            </p:extLst>
          </p:nvPr>
        </p:nvGraphicFramePr>
        <p:xfrm>
          <a:off x="-2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694292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4975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90700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31699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699130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OSI Model</a:t>
                      </a:r>
                    </a:p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Layer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Number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TCP / IP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Other 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Protocol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602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Alligator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Application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HTTP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SSH, FTP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Telnet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SMTP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POP3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920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Pet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127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Steve’s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Session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10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Transport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TCP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UDP, SCTP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434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Network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IP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IPv6, ARP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517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Do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Data Link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Ethernet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HDLC, 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Frame Relay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02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Please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Physical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3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이진우</dc:creator>
  <cp:lastModifiedBy>이진우</cp:lastModifiedBy>
  <cp:revision>5</cp:revision>
  <dcterms:created xsi:type="dcterms:W3CDTF">2020-07-12T11:02:54Z</dcterms:created>
  <dcterms:modified xsi:type="dcterms:W3CDTF">2020-07-12T11:45:34Z</dcterms:modified>
</cp:coreProperties>
</file>