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/>
    <p:restoredTop sz="92582"/>
  </p:normalViewPr>
  <p:slideViewPr>
    <p:cSldViewPr snapToGrid="0" snapToObjects="1">
      <p:cViewPr>
        <p:scale>
          <a:sx n="35" d="100"/>
          <a:sy n="35" d="100"/>
        </p:scale>
        <p:origin x="136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DE22-C2CA-D74D-BA1E-562DCF434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A346F-1A37-874D-86D3-16746435A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EFC3B-DE50-834F-B74B-3B511767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CBAC-33D2-A545-86CD-D627783BF1FB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A4564-7916-B54D-AC2C-370480DC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CB48E-92AB-374D-A4F4-5FC206D4D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2793-E1A1-3D47-995F-7D9D727B5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5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CD3F-6D6B-EB44-8AF3-F4B257DB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8E2E0-B174-7B4E-A9B8-F4A8E34CD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4A8AC-81BC-F146-940D-62C98556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CBAC-33D2-A545-86CD-D627783BF1FB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60A6-F135-4E4C-940B-1E7151F9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CCDE8-4D31-2B4B-8C97-5245CF3D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2793-E1A1-3D47-995F-7D9D727B5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8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05B82-D148-1442-BDFE-8C86E4AFA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1AD84-66B7-4E46-AA91-B5BFD20D5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5C21F-6B78-534F-B0CC-C9CAACDE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CBAC-33D2-A545-86CD-D627783BF1FB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1C7CA-044B-0044-9281-95057B1E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3B655-BF6E-5245-B5E6-634131D1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2793-E1A1-3D47-995F-7D9D727B5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2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2A26-0B65-764A-9F9A-0D76C229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DD85-8B9C-5645-A9BE-8A65F4831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6B537-EC9B-AD4C-B91F-3025F5DE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CBAC-33D2-A545-86CD-D627783BF1FB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21131-4CFF-F54C-830E-BE25BD9B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BBBB7-8D47-CA4B-9F7D-49A2251A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2793-E1A1-3D47-995F-7D9D727B5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15F9-F589-DA44-BE83-989F97B1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54E93-6F35-DC49-AE33-8BFDAE70E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5FC0B-4312-574E-8265-DA7B3975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CBAC-33D2-A545-86CD-D627783BF1FB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019B1-47D1-F842-8202-D3E809C5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6728B-EF6C-C041-8B01-582DE65B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2793-E1A1-3D47-995F-7D9D727B5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7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AD7A-4754-5E4D-8CD3-DE8BA6D3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5BDE-D47A-F842-B263-0A0A64CB8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B01C6-E5B1-1746-BA1D-A0733DAC1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270AD-51D7-774C-86D4-1B3BE682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CBAC-33D2-A545-86CD-D627783BF1FB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3894B-524C-864E-B6DA-46AD9527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757F4-7A01-C349-88DA-584881DF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2793-E1A1-3D47-995F-7D9D727B5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F392-300E-7B4C-8214-26637115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1F280-2E09-7545-B92D-1BBD4A22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31C5C-E330-2F41-A3DD-5BE9437E3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35B95-3BB5-0341-BE1C-8D551F85D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B1F6E-73EF-CC42-BD5E-D29FACC38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37513-3556-3F4C-9B88-5CC2DBDC0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CBAC-33D2-A545-86CD-D627783BF1FB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C6BB5-E7ED-4B4C-A59C-FFA19EAC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C4550-5E9E-814B-A41D-68EC1B3D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2793-E1A1-3D47-995F-7D9D727B5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3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B7D4-2A76-6843-8BE2-8C9F7821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74B45-7FC5-CE4F-813C-40A5304A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CBAC-33D2-A545-86CD-D627783BF1FB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778DC-C561-6148-9D94-C827F13F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7FFBB-01EF-2544-B280-EF0607C2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2793-E1A1-3D47-995F-7D9D727B5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6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459AC-E555-4549-A54F-E2EF3739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CBAC-33D2-A545-86CD-D627783BF1FB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838DA-32E0-B340-AC2A-6F355C56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3FFE0-A583-AB41-BDDC-757673BA0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2793-E1A1-3D47-995F-7D9D727B5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4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AD77-3205-6949-A88A-A1A5C28BF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7F85D-53F8-034E-BBB8-62859A0A6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C44B1-7AB7-6343-A246-487FDBA65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CAA92-C80A-6B4E-B6ED-B863274D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CBAC-33D2-A545-86CD-D627783BF1FB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FC216-047A-6B41-96FF-42E6D64A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9905C-2EA3-6040-896B-F88B1F55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2793-E1A1-3D47-995F-7D9D727B5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0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0A16-9C91-1649-BF09-6A4C0B3A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46CEA-9A4C-BB4A-A9C5-4DB3032A5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D8F4F-2786-594D-8FE3-6968B1655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65ACE-5627-344D-B7A5-FC801B008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CBAC-33D2-A545-86CD-D627783BF1FB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5220C-F0D9-EC46-9246-EF8AAEDE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61B0F-C262-CB4B-9F81-15957811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2793-E1A1-3D47-995F-7D9D727B5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8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7BFA7-6B5A-4840-A15E-924AF277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6E75F-7DF3-7C4A-A6E4-38275B35D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B62BC-E6AF-394C-8802-ECA80C52B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BCBAC-33D2-A545-86CD-D627783BF1FB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1673C-E8FD-074A-83AC-02D07BFE0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C089E-BFDB-8B4D-855C-3BD13B9C3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12793-E1A1-3D47-995F-7D9D727B5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4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8288BBD-0839-C74B-A416-1A4CEA7BAB17}"/>
              </a:ext>
            </a:extLst>
          </p:cNvPr>
          <p:cNvGrpSpPr/>
          <p:nvPr/>
        </p:nvGrpSpPr>
        <p:grpSpPr>
          <a:xfrm>
            <a:off x="1318438" y="1345018"/>
            <a:ext cx="2977117" cy="2977116"/>
            <a:chOff x="1084521" y="1940442"/>
            <a:chExt cx="2977117" cy="297711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81695E1-52F8-EB45-9650-896DF77EA713}"/>
                </a:ext>
              </a:extLst>
            </p:cNvPr>
            <p:cNvSpPr/>
            <p:nvPr/>
          </p:nvSpPr>
          <p:spPr>
            <a:xfrm>
              <a:off x="1084521" y="1940442"/>
              <a:ext cx="2977117" cy="2977116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13862F-8E51-E749-A542-4A0AEC1509C8}"/>
                </a:ext>
              </a:extLst>
            </p:cNvPr>
            <p:cNvCxnSpPr>
              <a:cxnSpLocks/>
              <a:endCxn id="4" idx="7"/>
            </p:cNvCxnSpPr>
            <p:nvPr/>
          </p:nvCxnSpPr>
          <p:spPr>
            <a:xfrm flipV="1">
              <a:off x="2573079" y="2376431"/>
              <a:ext cx="1052570" cy="105256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FB03CB-1AB0-AE4F-A973-23C8D33CE3C9}"/>
                </a:ext>
              </a:extLst>
            </p:cNvPr>
            <p:cNvSpPr txBox="1"/>
            <p:nvPr/>
          </p:nvSpPr>
          <p:spPr>
            <a:xfrm>
              <a:off x="2573079" y="1960602"/>
              <a:ext cx="62869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91FA04-DEDA-D14F-91F8-8C739515091B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806997" y="4322134"/>
            <a:ext cx="0" cy="16320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B1FC40-8E48-1E48-8F61-B8D2467F0A0B}"/>
              </a:ext>
            </a:extLst>
          </p:cNvPr>
          <p:cNvCxnSpPr/>
          <p:nvPr/>
        </p:nvCxnSpPr>
        <p:spPr>
          <a:xfrm>
            <a:off x="2806996" y="4805916"/>
            <a:ext cx="2764464" cy="0"/>
          </a:xfrm>
          <a:prstGeom prst="straightConnector1">
            <a:avLst/>
          </a:prstGeom>
          <a:ln w="571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915B9F-7B4B-C54F-822E-CDE5B1B1C739}"/>
              </a:ext>
            </a:extLst>
          </p:cNvPr>
          <p:cNvGrpSpPr/>
          <p:nvPr/>
        </p:nvGrpSpPr>
        <p:grpSpPr>
          <a:xfrm>
            <a:off x="7896447" y="1365178"/>
            <a:ext cx="2977117" cy="2977116"/>
            <a:chOff x="1084521" y="1940442"/>
            <a:chExt cx="2977117" cy="297711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C2A96EB-3733-BB4F-B7A1-246940F9A09C}"/>
                </a:ext>
              </a:extLst>
            </p:cNvPr>
            <p:cNvSpPr/>
            <p:nvPr/>
          </p:nvSpPr>
          <p:spPr>
            <a:xfrm>
              <a:off x="1084521" y="1940442"/>
              <a:ext cx="2977117" cy="2977116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DE155AC-0722-F544-92C5-85FA3390000F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2573079" y="2376431"/>
              <a:ext cx="1052570" cy="105256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E18542-3C8E-124C-8992-952F98FB4C1C}"/>
                </a:ext>
              </a:extLst>
            </p:cNvPr>
            <p:cNvSpPr txBox="1"/>
            <p:nvPr/>
          </p:nvSpPr>
          <p:spPr>
            <a:xfrm>
              <a:off x="2573079" y="1960602"/>
              <a:ext cx="62869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ACD5C6-8C75-0E48-9F22-0564E2FF07E0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9385006" y="4342294"/>
            <a:ext cx="0" cy="16320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3CFA4A-3772-8F4B-89C4-72A5C3E6657A}"/>
              </a:ext>
            </a:extLst>
          </p:cNvPr>
          <p:cNvCxnSpPr>
            <a:cxnSpLocks/>
          </p:cNvCxnSpPr>
          <p:nvPr/>
        </p:nvCxnSpPr>
        <p:spPr>
          <a:xfrm>
            <a:off x="2806996" y="5669516"/>
            <a:ext cx="6578009" cy="0"/>
          </a:xfrm>
          <a:prstGeom prst="straightConnector1">
            <a:avLst/>
          </a:prstGeom>
          <a:ln w="571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69A09E-FB59-C94E-9ED9-6ECB6D47B7DC}"/>
              </a:ext>
            </a:extLst>
          </p:cNvPr>
          <p:cNvSpPr txBox="1"/>
          <p:nvPr/>
        </p:nvSpPr>
        <p:spPr>
          <a:xfrm>
            <a:off x="3978745" y="3788296"/>
            <a:ext cx="5597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5585D7-74EE-994A-BD77-86269C1FB341}"/>
              </a:ext>
            </a:extLst>
          </p:cNvPr>
          <p:cNvSpPr txBox="1"/>
          <p:nvPr/>
        </p:nvSpPr>
        <p:spPr>
          <a:xfrm>
            <a:off x="5985544" y="4622953"/>
            <a:ext cx="7954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C32226-8775-284F-B193-1B83165AD03F}"/>
              </a:ext>
            </a:extLst>
          </p:cNvPr>
          <p:cNvCxnSpPr>
            <a:cxnSpLocks/>
          </p:cNvCxnSpPr>
          <p:nvPr/>
        </p:nvCxnSpPr>
        <p:spPr>
          <a:xfrm>
            <a:off x="4854304" y="1131710"/>
            <a:ext cx="1434311" cy="0"/>
          </a:xfrm>
          <a:prstGeom prst="straightConnector1">
            <a:avLst/>
          </a:prstGeom>
          <a:ln w="571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9C0153B-BF51-2343-9889-13DA0E9DDF98}"/>
              </a:ext>
            </a:extLst>
          </p:cNvPr>
          <p:cNvSpPr txBox="1"/>
          <p:nvPr/>
        </p:nvSpPr>
        <p:spPr>
          <a:xfrm>
            <a:off x="6313037" y="429742"/>
            <a:ext cx="8899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68BEB6-BBFC-6C40-87DC-F7D566D821C8}"/>
              </a:ext>
            </a:extLst>
          </p:cNvPr>
          <p:cNvSpPr txBox="1"/>
          <p:nvPr/>
        </p:nvSpPr>
        <p:spPr>
          <a:xfrm>
            <a:off x="1075479" y="577712"/>
            <a:ext cx="607859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64477-7198-C34A-B65F-C4613577033C}"/>
              </a:ext>
            </a:extLst>
          </p:cNvPr>
          <p:cNvSpPr txBox="1"/>
          <p:nvPr/>
        </p:nvSpPr>
        <p:spPr>
          <a:xfrm>
            <a:off x="10614384" y="577712"/>
            <a:ext cx="607859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285DED-6ADE-6942-8F11-77C62616AE40}"/>
              </a:ext>
            </a:extLst>
          </p:cNvPr>
          <p:cNvCxnSpPr>
            <a:cxnSpLocks/>
          </p:cNvCxnSpPr>
          <p:nvPr/>
        </p:nvCxnSpPr>
        <p:spPr>
          <a:xfrm>
            <a:off x="5564962" y="3102429"/>
            <a:ext cx="19494" cy="1958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09E5B9E-1A0D-294A-ACD9-B705DA3CAE4D}"/>
              </a:ext>
            </a:extLst>
          </p:cNvPr>
          <p:cNvSpPr/>
          <p:nvPr/>
        </p:nvSpPr>
        <p:spPr>
          <a:xfrm>
            <a:off x="5446804" y="2731312"/>
            <a:ext cx="249309" cy="24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53BC9E-F972-ED42-9243-629A8966C1A7}"/>
              </a:ext>
            </a:extLst>
          </p:cNvPr>
          <p:cNvSpPr txBox="1"/>
          <p:nvPr/>
        </p:nvSpPr>
        <p:spPr>
          <a:xfrm>
            <a:off x="5734977" y="2030303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4661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Shashwat Sharma</dc:creator>
  <cp:lastModifiedBy>Shashwat Sharma</cp:lastModifiedBy>
  <cp:revision>7</cp:revision>
  <dcterms:created xsi:type="dcterms:W3CDTF">2020-12-21T06:07:41Z</dcterms:created>
  <dcterms:modified xsi:type="dcterms:W3CDTF">2020-12-21T06:16:51Z</dcterms:modified>
</cp:coreProperties>
</file>