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DC00D-117F-5B09-7348-7F33001DC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1716A-DA6E-310D-BE41-6FC7C3F0B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0F622-44FC-CA36-FE25-B866001D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9AF619-6538-7BE6-12FD-F252AF2C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898D0-4E0A-2106-2071-902B3548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1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0089F-A65E-330E-A921-DAD3342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8F8A2-1B70-EA10-3ED7-EFDA920D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EE6BA-718F-DC94-9CB0-96547997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2AE87-A098-342F-6BD3-C7256084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EB2A4E-ABA2-9A48-4358-44E35E36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1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C48447-78E9-8231-5095-F4B4DD6B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67B46E-1295-D79E-1D07-33051AF2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C9D09-D135-D992-5980-59174BC0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5E7A6-366B-F8B1-0E33-852F4DB0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611E2-480B-6572-EE58-9D2FF0B8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B14AF-1043-A9AD-70FB-19F16446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4A18A-4F8E-F7D1-A99B-2A36DC82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376E9-251B-662E-5F06-72304FB9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610-9BD7-F291-6669-A70F6570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0F58-2E40-08DB-2AE5-95F80EF1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1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19F13-1555-C8BC-1FCC-448039D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75BE-A52F-495B-8381-45A5AA0B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F2631-C53A-8E01-60EA-43E6DB09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AE13C-0C50-0FBF-70B0-A4684D29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5EA1F-F8A8-A482-CF2B-29AA913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75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C0079-9099-EFDD-3C98-7016B278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6E005-DFA8-B936-976E-C3F7C553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14064B-96EB-3D69-1413-F1485A1F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041CF0-A98D-EF19-6FE7-FDA0FDC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49F175-C61C-08F9-8E94-E34147F4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34165-3405-B6E6-A53E-0766B32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8F171-1EB7-DD40-FDC2-63349B42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77D41C-6881-67DE-61D3-238C9348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CDA0E7-E3B7-EB8D-9159-36E97D7E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8620DF-5D15-FB89-8AAE-9D3C6C9AD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8BB9E3-07C2-315A-6D6D-B24F1E587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B0D953-385E-45F3-503F-D190CA7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D9E527-60B9-011E-4582-EF31C1C9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A615E2-B2A9-09D3-5568-3A33624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6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2B5FA-2F03-90E9-B851-2EB01B5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D3DC6A-D622-C651-34F7-303E9F20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1BF0B-5BFF-EFBF-1D5D-53F2B6D7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75821E-C7E9-C2C3-D03F-6D584670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90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2DAA3C-7602-B558-B27C-B2DC37F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2F928A-DA48-1F8B-5A44-AFE0018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12944-6DB4-282F-E353-701A6FBE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1A53D-C606-52F4-BC5D-C38498AC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79876-2FE0-7D1F-48FD-76FC3F55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E7B63-43E9-2E10-6E11-A371F0BB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BC8501-8269-AB92-1A94-2B516F2F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43FCB-5633-8213-34C4-AE879CD7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40D4F-4944-DF56-4DA2-FEC92C88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3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0D7D4-321D-08B6-2622-F0EE2899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C74A21-071B-364A-2D71-86093CEFB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731AC0-E75B-4D64-43BD-440CAFE7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AD5A0-B12F-57DB-53A5-1C297F82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A8D5F2-47B4-8884-22BA-22F20E28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13BB01-D9BD-DD6A-98A9-C878B5B4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B3FE1A-61F1-2C7F-C704-6AAD7178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801AE1-36A2-B80B-692A-325821ED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E465F-66FD-5669-F6E1-4F9C26945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8950-E90B-4D1D-8899-6E6CB4A04443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F68A5-EE2E-71B3-9055-0C9740C85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DBF4A-4E5E-8F72-A124-9E020BB8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FD7B-DFB7-478E-AA99-1AEBAB6A68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675F8-02CA-28CE-5254-F270CD73D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962641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soltani bilel</dc:creator>
  <cp:lastModifiedBy>soltani bilel</cp:lastModifiedBy>
  <cp:revision>1</cp:revision>
  <dcterms:created xsi:type="dcterms:W3CDTF">2022-05-31T21:24:02Z</dcterms:created>
  <dcterms:modified xsi:type="dcterms:W3CDTF">2022-05-31T21:26:13Z</dcterms:modified>
</cp:coreProperties>
</file>