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7"/>
    <p:restoredTop sz="94694"/>
  </p:normalViewPr>
  <p:slideViewPr>
    <p:cSldViewPr snapToGrid="0">
      <p:cViewPr varScale="1">
        <p:scale>
          <a:sx n="121" d="100"/>
          <a:sy n="121" d="100"/>
        </p:scale>
        <p:origin x="8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3/26/25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3/26/25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3/26/25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1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3/26/25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2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1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2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1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7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3/26/25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127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6" r:id="rId6"/>
    <p:sldLayoutId id="2147483741" r:id="rId7"/>
    <p:sldLayoutId id="2147483742" r:id="rId8"/>
    <p:sldLayoutId id="2147483743" r:id="rId9"/>
    <p:sldLayoutId id="2147483745" r:id="rId10"/>
    <p:sldLayoutId id="214748374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52763-0B0F-45C2-6427-D66C42AC2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Spinzo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D2155-F120-2565-8A5D-E7A5F1B9D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“</a:t>
            </a:r>
            <a:r>
              <a:rPr lang="en-US" dirty="0" err="1">
                <a:solidFill>
                  <a:srgbClr val="FFFFFF">
                    <a:alpha val="75000"/>
                  </a:srgbClr>
                </a:solidFill>
              </a:rPr>
              <a:t>Spinzo</a:t>
            </a:r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 – </a:t>
            </a:r>
            <a:r>
              <a:rPr lang="en-US" dirty="0" err="1">
                <a:solidFill>
                  <a:srgbClr val="FFFFFF">
                    <a:alpha val="75000"/>
                  </a:srgbClr>
                </a:solidFill>
              </a:rPr>
              <a:t>Jouw</a:t>
            </a:r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5000"/>
                  </a:srgbClr>
                </a:solidFill>
              </a:rPr>
              <a:t>wereld</a:t>
            </a:r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75000"/>
                  </a:srgbClr>
                </a:solidFill>
              </a:rPr>
              <a:t>jouw</a:t>
            </a:r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 APPs!”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1CFB5D7-7958-02F6-4703-10999940F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98" y="1186722"/>
            <a:ext cx="7772400" cy="290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17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</TotalTime>
  <Words>10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Schoolbook</vt:lpstr>
      <vt:lpstr>Franklin Gothic Book</vt:lpstr>
      <vt:lpstr>Wingdings 2</vt:lpstr>
      <vt:lpstr>DividendVTI</vt:lpstr>
      <vt:lpstr>Spinzo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soltan Sediqi</dc:creator>
  <cp:lastModifiedBy>soltan Sediqi</cp:lastModifiedBy>
  <cp:revision>3</cp:revision>
  <dcterms:created xsi:type="dcterms:W3CDTF">2024-10-13T23:31:36Z</dcterms:created>
  <dcterms:modified xsi:type="dcterms:W3CDTF">2025-03-26T20:12:27Z</dcterms:modified>
</cp:coreProperties>
</file>